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9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2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4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9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0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21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22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3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24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30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31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6" r:id="rId4"/>
  </p:sldMasterIdLst>
  <p:notesMasterIdLst>
    <p:notesMasterId r:id="rId37"/>
  </p:notesMasterIdLst>
  <p:handoutMasterIdLst>
    <p:handoutMasterId r:id="rId38"/>
  </p:handoutMasterIdLst>
  <p:sldIdLst>
    <p:sldId id="256" r:id="rId5"/>
    <p:sldId id="283" r:id="rId6"/>
    <p:sldId id="295" r:id="rId7"/>
    <p:sldId id="297" r:id="rId8"/>
    <p:sldId id="261" r:id="rId9"/>
    <p:sldId id="319" r:id="rId10"/>
    <p:sldId id="320" r:id="rId11"/>
    <p:sldId id="298" r:id="rId12"/>
    <p:sldId id="262" r:id="rId13"/>
    <p:sldId id="299" r:id="rId14"/>
    <p:sldId id="257" r:id="rId15"/>
    <p:sldId id="264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28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658"/>
    <a:srgbClr val="FF6666"/>
    <a:srgbClr val="8D9C36"/>
    <a:srgbClr val="DCE6F2"/>
    <a:srgbClr val="8EB4E3"/>
    <a:srgbClr val="002060"/>
    <a:srgbClr val="00201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399" autoAdjust="0"/>
    <p:restoredTop sz="86441" autoAdjust="0"/>
  </p:normalViewPr>
  <p:slideViewPr>
    <p:cSldViewPr>
      <p:cViewPr varScale="1">
        <p:scale>
          <a:sx n="71" d="100"/>
          <a:sy n="71" d="100"/>
        </p:scale>
        <p:origin x="113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9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1AFC60-83E7-7045-B5FF-0B5F4311615F}" type="doc">
      <dgm:prSet loTypeId="urn:microsoft.com/office/officeart/2005/8/layout/cycle3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C2B1394-44D3-6F4E-88ED-35BA45E66F33}">
      <dgm:prSet phldrT="[Text]" custT="1"/>
      <dgm:spPr>
        <a:solidFill>
          <a:srgbClr val="205658"/>
        </a:solidFill>
      </dgm:spPr>
      <dgm:t>
        <a:bodyPr lIns="0" rIns="0"/>
        <a:lstStyle/>
        <a:p>
          <a:pPr algn="ctr"/>
          <a:r>
            <a:rPr lang="en-US" sz="1600" dirty="0">
              <a:solidFill>
                <a:srgbClr val="FFFFFF"/>
              </a:solidFill>
            </a:rPr>
            <a:t>Étape 1 : </a:t>
          </a:r>
          <a:r>
            <a:rPr lang="en-US" sz="1600" dirty="0" err="1">
              <a:solidFill>
                <a:srgbClr val="FFFFFF"/>
              </a:solidFill>
            </a:rPr>
            <a:t>Déterminer</a:t>
          </a:r>
          <a:r>
            <a:rPr lang="en-US" sz="1600" dirty="0">
              <a:solidFill>
                <a:srgbClr val="FFFFFF"/>
              </a:solidFill>
            </a:rPr>
            <a:t> </a:t>
          </a:r>
          <a:br>
            <a:rPr lang="en-US" sz="1600" dirty="0">
              <a:solidFill>
                <a:srgbClr val="FFFFFF"/>
              </a:solidFill>
            </a:rPr>
          </a:br>
          <a:r>
            <a:rPr lang="en-US" sz="1600" dirty="0">
              <a:solidFill>
                <a:srgbClr val="FFFFFF"/>
              </a:solidFill>
            </a:rPr>
            <a:t>les </a:t>
          </a:r>
          <a:r>
            <a:rPr lang="en-US" sz="1600" dirty="0" err="1">
              <a:solidFill>
                <a:srgbClr val="FFFFFF"/>
              </a:solidFill>
            </a:rPr>
            <a:t>écarts</a:t>
          </a:r>
          <a:r>
            <a:rPr lang="en-US" sz="1600" dirty="0">
              <a:solidFill>
                <a:srgbClr val="FFFFFF"/>
              </a:solidFill>
            </a:rPr>
            <a:t> de performance</a:t>
          </a:r>
        </a:p>
      </dgm:t>
    </dgm:pt>
    <dgm:pt modelId="{FA08E8BC-6F78-5C4A-8FFE-0F627EAD742D}" type="parTrans" cxnId="{92D7A846-DE59-6147-B1B4-313EBE6E976D}">
      <dgm:prSet/>
      <dgm:spPr/>
      <dgm:t>
        <a:bodyPr/>
        <a:lstStyle/>
        <a:p>
          <a:endParaRPr lang="en-US"/>
        </a:p>
      </dgm:t>
    </dgm:pt>
    <dgm:pt modelId="{19F1F5E7-9DDD-3847-83D1-2000AED31905}" type="sibTrans" cxnId="{92D7A846-DE59-6147-B1B4-313EBE6E976D}">
      <dgm:prSet/>
      <dgm:spPr/>
      <dgm:t>
        <a:bodyPr/>
        <a:lstStyle/>
        <a:p>
          <a:endParaRPr lang="en-US"/>
        </a:p>
      </dgm:t>
    </dgm:pt>
    <dgm:pt modelId="{9BC2A34E-2FC6-EB4B-898E-4E33C5B332BA}">
      <dgm:prSet phldrT="[Text]" custT="1"/>
      <dgm:spPr>
        <a:solidFill>
          <a:srgbClr val="205658"/>
        </a:solidFill>
      </dgm:spPr>
      <dgm:t>
        <a:bodyPr/>
        <a:lstStyle/>
        <a:p>
          <a:r>
            <a:rPr lang="en-US" sz="1600" dirty="0">
              <a:solidFill>
                <a:srgbClr val="FFFFFF"/>
              </a:solidFill>
            </a:rPr>
            <a:t>Étape 2 : </a:t>
          </a:r>
          <a:r>
            <a:rPr lang="en-US" sz="1600" dirty="0" err="1">
              <a:solidFill>
                <a:srgbClr val="FFFFFF"/>
              </a:solidFill>
            </a:rPr>
            <a:t>Définir</a:t>
          </a:r>
          <a:r>
            <a:rPr lang="en-US" sz="1600" dirty="0">
              <a:solidFill>
                <a:srgbClr val="FFFFFF"/>
              </a:solidFill>
            </a:rPr>
            <a:t> </a:t>
          </a:r>
          <a:br>
            <a:rPr lang="en-US" sz="1600" dirty="0">
              <a:solidFill>
                <a:srgbClr val="FFFFFF"/>
              </a:solidFill>
            </a:rPr>
          </a:br>
          <a:r>
            <a:rPr lang="en-US" sz="1600" dirty="0">
              <a:solidFill>
                <a:srgbClr val="FFFFFF"/>
              </a:solidFill>
            </a:rPr>
            <a:t>les </a:t>
          </a:r>
          <a:r>
            <a:rPr lang="en-US" sz="1600" dirty="0" err="1">
              <a:solidFill>
                <a:srgbClr val="FFFFFF"/>
              </a:solidFill>
            </a:rPr>
            <a:t>objectifs</a:t>
          </a:r>
          <a:r>
            <a:rPr lang="en-US" sz="1600" dirty="0">
              <a:solidFill>
                <a:srgbClr val="FFFFFF"/>
              </a:solidFill>
            </a:rPr>
            <a:t>, </a:t>
          </a:r>
          <a:br>
            <a:rPr lang="en-US" sz="1600" dirty="0">
              <a:solidFill>
                <a:srgbClr val="FFFFFF"/>
              </a:solidFill>
            </a:rPr>
          </a:br>
          <a:r>
            <a:rPr lang="en-US" sz="1600" dirty="0">
              <a:solidFill>
                <a:srgbClr val="FFFFFF"/>
              </a:solidFill>
            </a:rPr>
            <a:t>les </a:t>
          </a:r>
          <a:r>
            <a:rPr lang="en-US" sz="1600" dirty="0" err="1">
              <a:solidFill>
                <a:srgbClr val="FFFFFF"/>
              </a:solidFill>
            </a:rPr>
            <a:t>ressources</a:t>
          </a:r>
          <a:r>
            <a:rPr lang="en-US" sz="1600" dirty="0">
              <a:solidFill>
                <a:srgbClr val="FFFFFF"/>
              </a:solidFill>
            </a:rPr>
            <a:t> </a:t>
          </a:r>
          <a:br>
            <a:rPr lang="en-US" sz="1600" dirty="0">
              <a:solidFill>
                <a:srgbClr val="FFFFFF"/>
              </a:solidFill>
            </a:rPr>
          </a:br>
          <a:r>
            <a:rPr lang="en-US" sz="1600" dirty="0">
              <a:solidFill>
                <a:srgbClr val="FFFFFF"/>
              </a:solidFill>
            </a:rPr>
            <a:t>et les </a:t>
          </a:r>
          <a:r>
            <a:rPr lang="en-US" sz="1600" dirty="0" err="1">
              <a:solidFill>
                <a:srgbClr val="FFFFFF"/>
              </a:solidFill>
            </a:rPr>
            <a:t>moyens</a:t>
          </a:r>
          <a:endParaRPr lang="en-US" sz="1600" dirty="0">
            <a:solidFill>
              <a:srgbClr val="FFFFFF"/>
            </a:solidFill>
          </a:endParaRPr>
        </a:p>
      </dgm:t>
    </dgm:pt>
    <dgm:pt modelId="{4327DF01-CB54-304F-8CC7-D7F4EC470CF8}" type="parTrans" cxnId="{93C1CEFF-7E80-6F45-B28B-BADDCD34CF6C}">
      <dgm:prSet/>
      <dgm:spPr/>
      <dgm:t>
        <a:bodyPr/>
        <a:lstStyle/>
        <a:p>
          <a:endParaRPr lang="en-US"/>
        </a:p>
      </dgm:t>
    </dgm:pt>
    <dgm:pt modelId="{F283258C-26B2-2E4A-AD45-4CE2E5F7A615}" type="sibTrans" cxnId="{93C1CEFF-7E80-6F45-B28B-BADDCD34CF6C}">
      <dgm:prSet/>
      <dgm:spPr/>
      <dgm:t>
        <a:bodyPr/>
        <a:lstStyle/>
        <a:p>
          <a:endParaRPr lang="en-US"/>
        </a:p>
      </dgm:t>
    </dgm:pt>
    <dgm:pt modelId="{76DAA777-DE8E-D34C-B540-5BB914903067}">
      <dgm:prSet phldrT="[Text]"/>
      <dgm:spPr>
        <a:solidFill>
          <a:srgbClr val="205658"/>
        </a:solidFill>
      </dgm:spPr>
      <dgm:t>
        <a:bodyPr/>
        <a:lstStyle/>
        <a:p>
          <a:r>
            <a:rPr lang="en-US" dirty="0">
              <a:solidFill>
                <a:srgbClr val="FFFFFF"/>
              </a:solidFill>
            </a:rPr>
            <a:t>Étape 3 : </a:t>
          </a:r>
          <a:r>
            <a:rPr lang="en-US" dirty="0" err="1">
              <a:solidFill>
                <a:srgbClr val="FFFFFF"/>
              </a:solidFill>
            </a:rPr>
            <a:t>Concevoir</a:t>
          </a:r>
          <a:r>
            <a:rPr lang="en-US" dirty="0">
              <a:solidFill>
                <a:srgbClr val="FFFFFF"/>
              </a:solidFill>
            </a:rPr>
            <a:t> et </a:t>
          </a:r>
          <a:r>
            <a:rPr lang="en-US" dirty="0" err="1">
              <a:solidFill>
                <a:srgbClr val="FFFFFF"/>
              </a:solidFill>
            </a:rPr>
            <a:t>planifier</a:t>
          </a:r>
          <a:r>
            <a:rPr lang="en-US" dirty="0">
              <a:solidFill>
                <a:srgbClr val="FFFFFF"/>
              </a:solidFill>
            </a:rPr>
            <a:t> </a:t>
          </a:r>
          <a:br>
            <a:rPr lang="en-US" dirty="0">
              <a:solidFill>
                <a:srgbClr val="FFFFFF"/>
              </a:solidFill>
            </a:rPr>
          </a:br>
          <a:r>
            <a:rPr lang="en-US" dirty="0">
              <a:solidFill>
                <a:srgbClr val="FFFFFF"/>
              </a:solidFill>
            </a:rPr>
            <a:t>la formation</a:t>
          </a:r>
        </a:p>
      </dgm:t>
    </dgm:pt>
    <dgm:pt modelId="{1E60E16B-F948-E84A-80BA-233EF729A660}" type="parTrans" cxnId="{E1F1BE3F-38E7-B647-ABF1-ADD578AB2E59}">
      <dgm:prSet/>
      <dgm:spPr/>
      <dgm:t>
        <a:bodyPr/>
        <a:lstStyle/>
        <a:p>
          <a:endParaRPr lang="en-US"/>
        </a:p>
      </dgm:t>
    </dgm:pt>
    <dgm:pt modelId="{CF02EBCE-AE5F-D749-80F8-7E65762CC0A7}" type="sibTrans" cxnId="{E1F1BE3F-38E7-B647-ABF1-ADD578AB2E59}">
      <dgm:prSet/>
      <dgm:spPr/>
      <dgm:t>
        <a:bodyPr/>
        <a:lstStyle/>
        <a:p>
          <a:endParaRPr lang="en-US"/>
        </a:p>
      </dgm:t>
    </dgm:pt>
    <dgm:pt modelId="{9F6E5919-6AD6-1944-8B41-F460D78A35B6}">
      <dgm:prSet phldrT="[Text]"/>
      <dgm:spPr>
        <a:solidFill>
          <a:srgbClr val="205658"/>
        </a:solidFill>
      </dgm:spPr>
      <dgm:t>
        <a:bodyPr/>
        <a:lstStyle/>
        <a:p>
          <a:r>
            <a:rPr lang="en-US" dirty="0">
              <a:solidFill>
                <a:srgbClr val="FFFFFF"/>
              </a:solidFill>
            </a:rPr>
            <a:t>Étape 4 : Dispenser la formation</a:t>
          </a:r>
        </a:p>
      </dgm:t>
    </dgm:pt>
    <dgm:pt modelId="{306D3815-C7C7-0745-972A-229CC5D62675}" type="parTrans" cxnId="{3E23780D-9F22-134B-A2AE-10B5A190A2A5}">
      <dgm:prSet/>
      <dgm:spPr/>
      <dgm:t>
        <a:bodyPr/>
        <a:lstStyle/>
        <a:p>
          <a:endParaRPr lang="en-US"/>
        </a:p>
      </dgm:t>
    </dgm:pt>
    <dgm:pt modelId="{6DF6055E-1488-0D43-8F23-5443BBE3D749}" type="sibTrans" cxnId="{3E23780D-9F22-134B-A2AE-10B5A190A2A5}">
      <dgm:prSet/>
      <dgm:spPr/>
      <dgm:t>
        <a:bodyPr/>
        <a:lstStyle/>
        <a:p>
          <a:endParaRPr lang="en-US"/>
        </a:p>
      </dgm:t>
    </dgm:pt>
    <dgm:pt modelId="{6883CA19-F837-AE41-95D6-13AB845480CC}">
      <dgm:prSet phldrT="[Text]"/>
      <dgm:spPr>
        <a:solidFill>
          <a:srgbClr val="205658"/>
        </a:solidFill>
      </dgm:spPr>
      <dgm:t>
        <a:bodyPr/>
        <a:lstStyle/>
        <a:p>
          <a:r>
            <a:rPr lang="en-US" dirty="0">
              <a:solidFill>
                <a:srgbClr val="FFFFFF"/>
              </a:solidFill>
            </a:rPr>
            <a:t>Étape 5 : </a:t>
          </a:r>
          <a:r>
            <a:rPr lang="en-US" dirty="0" err="1">
              <a:solidFill>
                <a:srgbClr val="FFFFFF"/>
              </a:solidFill>
            </a:rPr>
            <a:t>Évaluer</a:t>
          </a:r>
          <a:r>
            <a:rPr lang="en-US" dirty="0">
              <a:solidFill>
                <a:srgbClr val="FFFFFF"/>
              </a:solidFill>
            </a:rPr>
            <a:t> </a:t>
          </a:r>
          <a:br>
            <a:rPr lang="en-US" dirty="0">
              <a:solidFill>
                <a:srgbClr val="FFFFFF"/>
              </a:solidFill>
            </a:rPr>
          </a:br>
          <a:r>
            <a:rPr lang="en-US" dirty="0">
              <a:solidFill>
                <a:srgbClr val="FFFFFF"/>
              </a:solidFill>
            </a:rPr>
            <a:t>les </a:t>
          </a:r>
          <a:r>
            <a:rPr lang="en-US" dirty="0" err="1">
              <a:solidFill>
                <a:srgbClr val="FFFFFF"/>
              </a:solidFill>
            </a:rPr>
            <a:t>résultats</a:t>
          </a:r>
          <a:endParaRPr lang="en-US" dirty="0">
            <a:solidFill>
              <a:srgbClr val="FFFFFF"/>
            </a:solidFill>
          </a:endParaRPr>
        </a:p>
      </dgm:t>
    </dgm:pt>
    <dgm:pt modelId="{004CD0E2-C171-CF42-8FBA-89DA4BF0FDE8}" type="parTrans" cxnId="{68DE4BB9-DAB3-354E-8F71-D64ED92C92C3}">
      <dgm:prSet/>
      <dgm:spPr/>
      <dgm:t>
        <a:bodyPr/>
        <a:lstStyle/>
        <a:p>
          <a:endParaRPr lang="en-US"/>
        </a:p>
      </dgm:t>
    </dgm:pt>
    <dgm:pt modelId="{5652FC9F-C9F4-3A40-BF77-8992569A1E12}" type="sibTrans" cxnId="{68DE4BB9-DAB3-354E-8F71-D64ED92C92C3}">
      <dgm:prSet/>
      <dgm:spPr/>
      <dgm:t>
        <a:bodyPr/>
        <a:lstStyle/>
        <a:p>
          <a:endParaRPr lang="en-US"/>
        </a:p>
      </dgm:t>
    </dgm:pt>
    <dgm:pt modelId="{B8670990-DF51-5F49-A27F-FA8C7DCC237D}">
      <dgm:prSet phldrT="[Text]" custT="1"/>
      <dgm:spPr>
        <a:solidFill>
          <a:srgbClr val="205658"/>
        </a:solidFill>
      </dgm:spPr>
      <dgm:t>
        <a:bodyPr/>
        <a:lstStyle/>
        <a:p>
          <a:r>
            <a:rPr lang="en-US" sz="1600" dirty="0">
              <a:solidFill>
                <a:srgbClr val="FFFFFF"/>
              </a:solidFill>
            </a:rPr>
            <a:t>Étape 6 : </a:t>
          </a:r>
          <a:r>
            <a:rPr lang="en-US" sz="1600" dirty="0" err="1">
              <a:solidFill>
                <a:srgbClr val="FFFFFF"/>
              </a:solidFill>
            </a:rPr>
            <a:t>Contrôler</a:t>
          </a:r>
          <a:r>
            <a:rPr lang="en-US" sz="1600" dirty="0">
              <a:solidFill>
                <a:srgbClr val="FFFFFF"/>
              </a:solidFill>
            </a:rPr>
            <a:t>, </a:t>
          </a:r>
          <a:r>
            <a:rPr lang="en-US" sz="1600" dirty="0" err="1">
              <a:solidFill>
                <a:srgbClr val="FFFFFF"/>
              </a:solidFill>
            </a:rPr>
            <a:t>améliorer</a:t>
          </a:r>
          <a:r>
            <a:rPr lang="en-US" sz="1600" dirty="0">
              <a:solidFill>
                <a:srgbClr val="FFFFFF"/>
              </a:solidFill>
            </a:rPr>
            <a:t> et </a:t>
          </a:r>
          <a:r>
            <a:rPr lang="en-US" sz="1600" dirty="0" err="1">
              <a:solidFill>
                <a:srgbClr val="FFFFFF"/>
              </a:solidFill>
            </a:rPr>
            <a:t>communiquer</a:t>
          </a:r>
          <a:r>
            <a:rPr lang="en-US" sz="1600" dirty="0">
              <a:solidFill>
                <a:srgbClr val="FFFFFF"/>
              </a:solidFill>
            </a:rPr>
            <a:t> </a:t>
          </a:r>
          <a:br>
            <a:rPr lang="en-US" sz="1600" dirty="0">
              <a:solidFill>
                <a:srgbClr val="FFFFFF"/>
              </a:solidFill>
            </a:rPr>
          </a:br>
          <a:r>
            <a:rPr lang="en-US" sz="1600" dirty="0">
              <a:solidFill>
                <a:srgbClr val="FFFFFF"/>
              </a:solidFill>
            </a:rPr>
            <a:t>les </a:t>
          </a:r>
          <a:r>
            <a:rPr lang="en-US" sz="1600" dirty="0" err="1">
              <a:solidFill>
                <a:srgbClr val="FFFFFF"/>
              </a:solidFill>
            </a:rPr>
            <a:t>résultats</a:t>
          </a:r>
          <a:endParaRPr lang="en-US" sz="1600" dirty="0">
            <a:solidFill>
              <a:srgbClr val="FFFFFF"/>
            </a:solidFill>
          </a:endParaRPr>
        </a:p>
      </dgm:t>
    </dgm:pt>
    <dgm:pt modelId="{783BCFF9-EADD-6B4B-A780-27DDBC102A99}" type="parTrans" cxnId="{12609062-1FDE-B245-8F8B-63CE0357E187}">
      <dgm:prSet/>
      <dgm:spPr/>
      <dgm:t>
        <a:bodyPr/>
        <a:lstStyle/>
        <a:p>
          <a:endParaRPr lang="en-US"/>
        </a:p>
      </dgm:t>
    </dgm:pt>
    <dgm:pt modelId="{57154F98-A744-B641-A93A-A20F64F4F848}" type="sibTrans" cxnId="{12609062-1FDE-B245-8F8B-63CE0357E187}">
      <dgm:prSet/>
      <dgm:spPr/>
      <dgm:t>
        <a:bodyPr/>
        <a:lstStyle/>
        <a:p>
          <a:endParaRPr lang="en-US"/>
        </a:p>
      </dgm:t>
    </dgm:pt>
    <dgm:pt modelId="{2A4ABF75-AB1D-B643-8127-1B2E01FAC60D}" type="pres">
      <dgm:prSet presAssocID="{CD1AFC60-83E7-7045-B5FF-0B5F4311615F}" presName="Name0" presStyleCnt="0">
        <dgm:presLayoutVars>
          <dgm:dir/>
          <dgm:resizeHandles val="exact"/>
        </dgm:presLayoutVars>
      </dgm:prSet>
      <dgm:spPr/>
    </dgm:pt>
    <dgm:pt modelId="{F219D133-7592-594B-8706-1F14FB446A65}" type="pres">
      <dgm:prSet presAssocID="{CD1AFC60-83E7-7045-B5FF-0B5F4311615F}" presName="cycle" presStyleCnt="0"/>
      <dgm:spPr/>
    </dgm:pt>
    <dgm:pt modelId="{07FEE494-B194-FE4C-A636-26DBE748C7DB}" type="pres">
      <dgm:prSet presAssocID="{7C2B1394-44D3-6F4E-88ED-35BA45E66F33}" presName="nodeFirstNode" presStyleLbl="node1" presStyleIdx="0" presStyleCnt="6">
        <dgm:presLayoutVars>
          <dgm:bulletEnabled val="1"/>
        </dgm:presLayoutVars>
      </dgm:prSet>
      <dgm:spPr/>
    </dgm:pt>
    <dgm:pt modelId="{3A3F9C70-81AA-8842-B757-CBEE9BC36B7C}" type="pres">
      <dgm:prSet presAssocID="{19F1F5E7-9DDD-3847-83D1-2000AED31905}" presName="sibTransFirstNode" presStyleLbl="bgShp" presStyleIdx="0" presStyleCnt="1"/>
      <dgm:spPr/>
    </dgm:pt>
    <dgm:pt modelId="{252112CC-AAC7-3D42-ABC6-92BAB9F86F98}" type="pres">
      <dgm:prSet presAssocID="{9BC2A34E-2FC6-EB4B-898E-4E33C5B332BA}" presName="nodeFollowingNodes" presStyleLbl="node1" presStyleIdx="1" presStyleCnt="6">
        <dgm:presLayoutVars>
          <dgm:bulletEnabled val="1"/>
        </dgm:presLayoutVars>
      </dgm:prSet>
      <dgm:spPr/>
    </dgm:pt>
    <dgm:pt modelId="{75E0A49B-7EBD-7D42-ADCD-34883268F33C}" type="pres">
      <dgm:prSet presAssocID="{76DAA777-DE8E-D34C-B540-5BB914903067}" presName="nodeFollowingNodes" presStyleLbl="node1" presStyleIdx="2" presStyleCnt="6">
        <dgm:presLayoutVars>
          <dgm:bulletEnabled val="1"/>
        </dgm:presLayoutVars>
      </dgm:prSet>
      <dgm:spPr/>
    </dgm:pt>
    <dgm:pt modelId="{04249880-1CDA-5542-92ED-5527F04009A6}" type="pres">
      <dgm:prSet presAssocID="{9F6E5919-6AD6-1944-8B41-F460D78A35B6}" presName="nodeFollowingNodes" presStyleLbl="node1" presStyleIdx="3" presStyleCnt="6">
        <dgm:presLayoutVars>
          <dgm:bulletEnabled val="1"/>
        </dgm:presLayoutVars>
      </dgm:prSet>
      <dgm:spPr/>
    </dgm:pt>
    <dgm:pt modelId="{E4604B0A-C4AF-5E4F-B6D9-9F5AC45E54DD}" type="pres">
      <dgm:prSet presAssocID="{6883CA19-F837-AE41-95D6-13AB845480CC}" presName="nodeFollowingNodes" presStyleLbl="node1" presStyleIdx="4" presStyleCnt="6">
        <dgm:presLayoutVars>
          <dgm:bulletEnabled val="1"/>
        </dgm:presLayoutVars>
      </dgm:prSet>
      <dgm:spPr/>
    </dgm:pt>
    <dgm:pt modelId="{78908E8D-3C6B-F34D-8F71-E6A16299E994}" type="pres">
      <dgm:prSet presAssocID="{B8670990-DF51-5F49-A27F-FA8C7DCC237D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55FEE204-94B0-BE47-8C0B-E44F4ECE8369}" type="presOf" srcId="{9BC2A34E-2FC6-EB4B-898E-4E33C5B332BA}" destId="{252112CC-AAC7-3D42-ABC6-92BAB9F86F98}" srcOrd="0" destOrd="0" presId="urn:microsoft.com/office/officeart/2005/8/layout/cycle3"/>
    <dgm:cxn modelId="{3E23780D-9F22-134B-A2AE-10B5A190A2A5}" srcId="{CD1AFC60-83E7-7045-B5FF-0B5F4311615F}" destId="{9F6E5919-6AD6-1944-8B41-F460D78A35B6}" srcOrd="3" destOrd="0" parTransId="{306D3815-C7C7-0745-972A-229CC5D62675}" sibTransId="{6DF6055E-1488-0D43-8F23-5443BBE3D749}"/>
    <dgm:cxn modelId="{A12FF22E-BC05-554C-B982-A40DCE2E1F5E}" type="presOf" srcId="{9F6E5919-6AD6-1944-8B41-F460D78A35B6}" destId="{04249880-1CDA-5542-92ED-5527F04009A6}" srcOrd="0" destOrd="0" presId="urn:microsoft.com/office/officeart/2005/8/layout/cycle3"/>
    <dgm:cxn modelId="{E1F1BE3F-38E7-B647-ABF1-ADD578AB2E59}" srcId="{CD1AFC60-83E7-7045-B5FF-0B5F4311615F}" destId="{76DAA777-DE8E-D34C-B540-5BB914903067}" srcOrd="2" destOrd="0" parTransId="{1E60E16B-F948-E84A-80BA-233EF729A660}" sibTransId="{CF02EBCE-AE5F-D749-80F8-7E65762CC0A7}"/>
    <dgm:cxn modelId="{12609062-1FDE-B245-8F8B-63CE0357E187}" srcId="{CD1AFC60-83E7-7045-B5FF-0B5F4311615F}" destId="{B8670990-DF51-5F49-A27F-FA8C7DCC237D}" srcOrd="5" destOrd="0" parTransId="{783BCFF9-EADD-6B4B-A780-27DDBC102A99}" sibTransId="{57154F98-A744-B641-A93A-A20F64F4F848}"/>
    <dgm:cxn modelId="{92D7A846-DE59-6147-B1B4-313EBE6E976D}" srcId="{CD1AFC60-83E7-7045-B5FF-0B5F4311615F}" destId="{7C2B1394-44D3-6F4E-88ED-35BA45E66F33}" srcOrd="0" destOrd="0" parTransId="{FA08E8BC-6F78-5C4A-8FFE-0F627EAD742D}" sibTransId="{19F1F5E7-9DDD-3847-83D1-2000AED31905}"/>
    <dgm:cxn modelId="{BBAFE54B-FF43-6A49-A3EF-E7319D204D96}" type="presOf" srcId="{7C2B1394-44D3-6F4E-88ED-35BA45E66F33}" destId="{07FEE494-B194-FE4C-A636-26DBE748C7DB}" srcOrd="0" destOrd="0" presId="urn:microsoft.com/office/officeart/2005/8/layout/cycle3"/>
    <dgm:cxn modelId="{08180B55-6C96-9149-B207-EC4074B51B75}" type="presOf" srcId="{76DAA777-DE8E-D34C-B540-5BB914903067}" destId="{75E0A49B-7EBD-7D42-ADCD-34883268F33C}" srcOrd="0" destOrd="0" presId="urn:microsoft.com/office/officeart/2005/8/layout/cycle3"/>
    <dgm:cxn modelId="{C2457255-50E8-784C-883E-F014DD6C99B3}" type="presOf" srcId="{6883CA19-F837-AE41-95D6-13AB845480CC}" destId="{E4604B0A-C4AF-5E4F-B6D9-9F5AC45E54DD}" srcOrd="0" destOrd="0" presId="urn:microsoft.com/office/officeart/2005/8/layout/cycle3"/>
    <dgm:cxn modelId="{68DE4BB9-DAB3-354E-8F71-D64ED92C92C3}" srcId="{CD1AFC60-83E7-7045-B5FF-0B5F4311615F}" destId="{6883CA19-F837-AE41-95D6-13AB845480CC}" srcOrd="4" destOrd="0" parTransId="{004CD0E2-C171-CF42-8FBA-89DA4BF0FDE8}" sibTransId="{5652FC9F-C9F4-3A40-BF77-8992569A1E12}"/>
    <dgm:cxn modelId="{7BB6DBE1-B8B4-7840-A037-F7D1C25F9F37}" type="presOf" srcId="{19F1F5E7-9DDD-3847-83D1-2000AED31905}" destId="{3A3F9C70-81AA-8842-B757-CBEE9BC36B7C}" srcOrd="0" destOrd="0" presId="urn:microsoft.com/office/officeart/2005/8/layout/cycle3"/>
    <dgm:cxn modelId="{BDE4D5F9-7B7E-074C-96BF-148BF59E9597}" type="presOf" srcId="{B8670990-DF51-5F49-A27F-FA8C7DCC237D}" destId="{78908E8D-3C6B-F34D-8F71-E6A16299E994}" srcOrd="0" destOrd="0" presId="urn:microsoft.com/office/officeart/2005/8/layout/cycle3"/>
    <dgm:cxn modelId="{91214AFC-3AEA-C346-9FA6-497DBE394A6F}" type="presOf" srcId="{CD1AFC60-83E7-7045-B5FF-0B5F4311615F}" destId="{2A4ABF75-AB1D-B643-8127-1B2E01FAC60D}" srcOrd="0" destOrd="0" presId="urn:microsoft.com/office/officeart/2005/8/layout/cycle3"/>
    <dgm:cxn modelId="{93C1CEFF-7E80-6F45-B28B-BADDCD34CF6C}" srcId="{CD1AFC60-83E7-7045-B5FF-0B5F4311615F}" destId="{9BC2A34E-2FC6-EB4B-898E-4E33C5B332BA}" srcOrd="1" destOrd="0" parTransId="{4327DF01-CB54-304F-8CC7-D7F4EC470CF8}" sibTransId="{F283258C-26B2-2E4A-AD45-4CE2E5F7A615}"/>
    <dgm:cxn modelId="{A930D6FB-8401-6A4B-AC61-A8D3F2E961D8}" type="presParOf" srcId="{2A4ABF75-AB1D-B643-8127-1B2E01FAC60D}" destId="{F219D133-7592-594B-8706-1F14FB446A65}" srcOrd="0" destOrd="0" presId="urn:microsoft.com/office/officeart/2005/8/layout/cycle3"/>
    <dgm:cxn modelId="{7C403102-4957-AB4E-9152-E85F9A2119B3}" type="presParOf" srcId="{F219D133-7592-594B-8706-1F14FB446A65}" destId="{07FEE494-B194-FE4C-A636-26DBE748C7DB}" srcOrd="0" destOrd="0" presId="urn:microsoft.com/office/officeart/2005/8/layout/cycle3"/>
    <dgm:cxn modelId="{761A438D-7B5A-734A-9AE7-BD6FAAD495C8}" type="presParOf" srcId="{F219D133-7592-594B-8706-1F14FB446A65}" destId="{3A3F9C70-81AA-8842-B757-CBEE9BC36B7C}" srcOrd="1" destOrd="0" presId="urn:microsoft.com/office/officeart/2005/8/layout/cycle3"/>
    <dgm:cxn modelId="{FE1DD0A4-59D1-F24C-B3C8-C0541B34DBA2}" type="presParOf" srcId="{F219D133-7592-594B-8706-1F14FB446A65}" destId="{252112CC-AAC7-3D42-ABC6-92BAB9F86F98}" srcOrd="2" destOrd="0" presId="urn:microsoft.com/office/officeart/2005/8/layout/cycle3"/>
    <dgm:cxn modelId="{6240B7A8-9119-394E-8B0E-2186F25D9614}" type="presParOf" srcId="{F219D133-7592-594B-8706-1F14FB446A65}" destId="{75E0A49B-7EBD-7D42-ADCD-34883268F33C}" srcOrd="3" destOrd="0" presId="urn:microsoft.com/office/officeart/2005/8/layout/cycle3"/>
    <dgm:cxn modelId="{134CC4AC-5007-A648-B1BC-CCD7BB7234A8}" type="presParOf" srcId="{F219D133-7592-594B-8706-1F14FB446A65}" destId="{04249880-1CDA-5542-92ED-5527F04009A6}" srcOrd="4" destOrd="0" presId="urn:microsoft.com/office/officeart/2005/8/layout/cycle3"/>
    <dgm:cxn modelId="{EA7E88EF-E6EB-414D-961E-10796534760B}" type="presParOf" srcId="{F219D133-7592-594B-8706-1F14FB446A65}" destId="{E4604B0A-C4AF-5E4F-B6D9-9F5AC45E54DD}" srcOrd="5" destOrd="0" presId="urn:microsoft.com/office/officeart/2005/8/layout/cycle3"/>
    <dgm:cxn modelId="{E95F28CA-0BC9-5342-B423-3C30F9035090}" type="presParOf" srcId="{F219D133-7592-594B-8706-1F14FB446A65}" destId="{78908E8D-3C6B-F34D-8F71-E6A16299E994}" srcOrd="6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1AFC60-83E7-7045-B5FF-0B5F4311615F}" type="doc">
      <dgm:prSet loTypeId="urn:microsoft.com/office/officeart/2005/8/layout/cycle3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C2B1394-44D3-6F4E-88ED-35BA45E66F33}">
      <dgm:prSet phldrT="[Text]" custT="1"/>
      <dgm:spPr>
        <a:solidFill>
          <a:srgbClr val="205658"/>
        </a:solidFill>
      </dgm:spPr>
      <dgm:t>
        <a:bodyPr lIns="14400" rIns="18000"/>
        <a:lstStyle/>
        <a:p>
          <a:r>
            <a:rPr lang="en-US" sz="1600" dirty="0">
              <a:solidFill>
                <a:srgbClr val="FFFFFF"/>
              </a:solidFill>
            </a:rPr>
            <a:t>Étape 1 : </a:t>
          </a:r>
          <a:r>
            <a:rPr lang="en-US" sz="1600" dirty="0" err="1">
              <a:solidFill>
                <a:srgbClr val="FFFFFF"/>
              </a:solidFill>
            </a:rPr>
            <a:t>Déterminer</a:t>
          </a:r>
          <a:r>
            <a:rPr lang="en-US" sz="1600" dirty="0">
              <a:solidFill>
                <a:srgbClr val="FFFFFF"/>
              </a:solidFill>
            </a:rPr>
            <a:t> les </a:t>
          </a:r>
          <a:r>
            <a:rPr lang="en-US" sz="1600" dirty="0" err="1">
              <a:solidFill>
                <a:srgbClr val="FFFFFF"/>
              </a:solidFill>
            </a:rPr>
            <a:t>écarts</a:t>
          </a:r>
          <a:r>
            <a:rPr lang="en-US" sz="1600" dirty="0">
              <a:solidFill>
                <a:srgbClr val="FFFFFF"/>
              </a:solidFill>
            </a:rPr>
            <a:t> de performance</a:t>
          </a:r>
        </a:p>
      </dgm:t>
    </dgm:pt>
    <dgm:pt modelId="{FA08E8BC-6F78-5C4A-8FFE-0F627EAD742D}" type="parTrans" cxnId="{92D7A846-DE59-6147-B1B4-313EBE6E976D}">
      <dgm:prSet/>
      <dgm:spPr/>
      <dgm:t>
        <a:bodyPr/>
        <a:lstStyle/>
        <a:p>
          <a:endParaRPr lang="en-US"/>
        </a:p>
      </dgm:t>
    </dgm:pt>
    <dgm:pt modelId="{19F1F5E7-9DDD-3847-83D1-2000AED31905}" type="sibTrans" cxnId="{92D7A846-DE59-6147-B1B4-313EBE6E976D}">
      <dgm:prSet/>
      <dgm:spPr/>
      <dgm:t>
        <a:bodyPr/>
        <a:lstStyle/>
        <a:p>
          <a:endParaRPr lang="en-US"/>
        </a:p>
      </dgm:t>
    </dgm:pt>
    <dgm:pt modelId="{9BC2A34E-2FC6-EB4B-898E-4E33C5B332BA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2 : </a:t>
          </a:r>
          <a:r>
            <a:rPr lang="en-US" sz="1000" dirty="0" err="1">
              <a:solidFill>
                <a:schemeClr val="tx1"/>
              </a:solidFill>
            </a:rPr>
            <a:t>Définir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objectifs</a:t>
          </a:r>
          <a:r>
            <a:rPr lang="en-US" sz="1000" dirty="0">
              <a:solidFill>
                <a:schemeClr val="tx1"/>
              </a:solidFill>
            </a:rPr>
            <a:t>,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ressources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et les </a:t>
          </a:r>
          <a:r>
            <a:rPr lang="en-US" sz="1000" dirty="0" err="1">
              <a:solidFill>
                <a:schemeClr val="tx1"/>
              </a:solidFill>
            </a:rPr>
            <a:t>moyens</a:t>
          </a:r>
          <a:endParaRPr lang="en-US" sz="1000" dirty="0">
            <a:solidFill>
              <a:schemeClr val="tx1"/>
            </a:solidFill>
          </a:endParaRPr>
        </a:p>
      </dgm:t>
    </dgm:pt>
    <dgm:pt modelId="{4327DF01-CB54-304F-8CC7-D7F4EC470CF8}" type="parTrans" cxnId="{93C1CEFF-7E80-6F45-B28B-BADDCD34CF6C}">
      <dgm:prSet/>
      <dgm:spPr/>
      <dgm:t>
        <a:bodyPr/>
        <a:lstStyle/>
        <a:p>
          <a:endParaRPr lang="en-US"/>
        </a:p>
      </dgm:t>
    </dgm:pt>
    <dgm:pt modelId="{F283258C-26B2-2E4A-AD45-4CE2E5F7A615}" type="sibTrans" cxnId="{93C1CEFF-7E80-6F45-B28B-BADDCD34CF6C}">
      <dgm:prSet/>
      <dgm:spPr/>
      <dgm:t>
        <a:bodyPr/>
        <a:lstStyle/>
        <a:p>
          <a:endParaRPr lang="en-US"/>
        </a:p>
      </dgm:t>
    </dgm:pt>
    <dgm:pt modelId="{76DAA777-DE8E-D34C-B540-5BB914903067}">
      <dgm:prSet phldrT="[Text]" custT="1"/>
      <dgm:spPr/>
      <dgm:t>
        <a:bodyPr lIns="0" rIns="0"/>
        <a:lstStyle/>
        <a:p>
          <a:r>
            <a:rPr lang="en-US" sz="1000" dirty="0">
              <a:solidFill>
                <a:schemeClr val="tx1"/>
              </a:solidFill>
            </a:rPr>
            <a:t>Étape 3 : </a:t>
          </a:r>
          <a:r>
            <a:rPr lang="en-US" sz="1000" dirty="0" err="1">
              <a:solidFill>
                <a:schemeClr val="tx1"/>
              </a:solidFill>
            </a:rPr>
            <a:t>Concevoir</a:t>
          </a:r>
          <a:r>
            <a:rPr lang="en-US" sz="1000" dirty="0">
              <a:solidFill>
                <a:schemeClr val="tx1"/>
              </a:solidFill>
            </a:rPr>
            <a:t> et </a:t>
          </a:r>
          <a:r>
            <a:rPr lang="en-US" sz="1000" dirty="0" err="1">
              <a:solidFill>
                <a:schemeClr val="tx1"/>
              </a:solidFill>
            </a:rPr>
            <a:t>planifier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la formation</a:t>
          </a:r>
        </a:p>
      </dgm:t>
    </dgm:pt>
    <dgm:pt modelId="{1E60E16B-F948-E84A-80BA-233EF729A660}" type="parTrans" cxnId="{E1F1BE3F-38E7-B647-ABF1-ADD578AB2E59}">
      <dgm:prSet/>
      <dgm:spPr/>
      <dgm:t>
        <a:bodyPr/>
        <a:lstStyle/>
        <a:p>
          <a:endParaRPr lang="en-US"/>
        </a:p>
      </dgm:t>
    </dgm:pt>
    <dgm:pt modelId="{CF02EBCE-AE5F-D749-80F8-7E65762CC0A7}" type="sibTrans" cxnId="{E1F1BE3F-38E7-B647-ABF1-ADD578AB2E59}">
      <dgm:prSet/>
      <dgm:spPr/>
      <dgm:t>
        <a:bodyPr/>
        <a:lstStyle/>
        <a:p>
          <a:endParaRPr lang="en-US"/>
        </a:p>
      </dgm:t>
    </dgm:pt>
    <dgm:pt modelId="{9F6E5919-6AD6-1944-8B41-F460D78A35B6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4 : Dispenser la formation</a:t>
          </a:r>
        </a:p>
      </dgm:t>
    </dgm:pt>
    <dgm:pt modelId="{306D3815-C7C7-0745-972A-229CC5D62675}" type="parTrans" cxnId="{3E23780D-9F22-134B-A2AE-10B5A190A2A5}">
      <dgm:prSet/>
      <dgm:spPr/>
      <dgm:t>
        <a:bodyPr/>
        <a:lstStyle/>
        <a:p>
          <a:endParaRPr lang="en-US"/>
        </a:p>
      </dgm:t>
    </dgm:pt>
    <dgm:pt modelId="{6DF6055E-1488-0D43-8F23-5443BBE3D749}" type="sibTrans" cxnId="{3E23780D-9F22-134B-A2AE-10B5A190A2A5}">
      <dgm:prSet/>
      <dgm:spPr/>
      <dgm:t>
        <a:bodyPr/>
        <a:lstStyle/>
        <a:p>
          <a:endParaRPr lang="en-US"/>
        </a:p>
      </dgm:t>
    </dgm:pt>
    <dgm:pt modelId="{6883CA19-F837-AE41-95D6-13AB845480CC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5 : </a:t>
          </a:r>
          <a:r>
            <a:rPr lang="en-US" sz="1000" dirty="0" err="1">
              <a:solidFill>
                <a:schemeClr val="tx1"/>
              </a:solidFill>
            </a:rPr>
            <a:t>Évaluer</a:t>
          </a:r>
          <a:r>
            <a:rPr lang="en-US" sz="1000" dirty="0">
              <a:solidFill>
                <a:schemeClr val="tx1"/>
              </a:solidFill>
            </a:rPr>
            <a:t> les </a:t>
          </a:r>
          <a:r>
            <a:rPr lang="en-US" sz="1000" dirty="0" err="1">
              <a:solidFill>
                <a:schemeClr val="tx1"/>
              </a:solidFill>
            </a:rPr>
            <a:t>résultats</a:t>
          </a:r>
          <a:endParaRPr lang="en-US" sz="1000" dirty="0">
            <a:solidFill>
              <a:schemeClr val="tx1"/>
            </a:solidFill>
          </a:endParaRPr>
        </a:p>
      </dgm:t>
    </dgm:pt>
    <dgm:pt modelId="{004CD0E2-C171-CF42-8FBA-89DA4BF0FDE8}" type="parTrans" cxnId="{68DE4BB9-DAB3-354E-8F71-D64ED92C92C3}">
      <dgm:prSet/>
      <dgm:spPr/>
      <dgm:t>
        <a:bodyPr/>
        <a:lstStyle/>
        <a:p>
          <a:endParaRPr lang="en-US"/>
        </a:p>
      </dgm:t>
    </dgm:pt>
    <dgm:pt modelId="{5652FC9F-C9F4-3A40-BF77-8992569A1E12}" type="sibTrans" cxnId="{68DE4BB9-DAB3-354E-8F71-D64ED92C92C3}">
      <dgm:prSet/>
      <dgm:spPr/>
      <dgm:t>
        <a:bodyPr/>
        <a:lstStyle/>
        <a:p>
          <a:endParaRPr lang="en-US"/>
        </a:p>
      </dgm:t>
    </dgm:pt>
    <dgm:pt modelId="{B8670990-DF51-5F49-A27F-FA8C7DCC237D}">
      <dgm:prSet phldrT="[Text]" custT="1"/>
      <dgm:spPr/>
      <dgm:t>
        <a:bodyPr lIns="0" rIns="0"/>
        <a:lstStyle/>
        <a:p>
          <a:r>
            <a:rPr lang="en-US" sz="1000" dirty="0">
              <a:solidFill>
                <a:schemeClr val="tx1"/>
              </a:solidFill>
            </a:rPr>
            <a:t>Étape 6 : </a:t>
          </a:r>
          <a:r>
            <a:rPr lang="en-US" sz="1000" dirty="0" err="1">
              <a:solidFill>
                <a:schemeClr val="tx1"/>
              </a:solidFill>
            </a:rPr>
            <a:t>Contrôler</a:t>
          </a:r>
          <a:r>
            <a:rPr lang="en-US" sz="1000" dirty="0">
              <a:solidFill>
                <a:schemeClr val="tx1"/>
              </a:solidFill>
            </a:rPr>
            <a:t>, </a:t>
          </a:r>
          <a:r>
            <a:rPr lang="en-US" sz="1000" dirty="0" err="1">
              <a:solidFill>
                <a:schemeClr val="tx1"/>
              </a:solidFill>
            </a:rPr>
            <a:t>améliorer</a:t>
          </a:r>
          <a:r>
            <a:rPr lang="en-US" sz="1000" dirty="0">
              <a:solidFill>
                <a:schemeClr val="tx1"/>
              </a:solidFill>
            </a:rPr>
            <a:t> et </a:t>
          </a:r>
          <a:r>
            <a:rPr lang="en-US" sz="1000" dirty="0" err="1">
              <a:solidFill>
                <a:schemeClr val="tx1"/>
              </a:solidFill>
            </a:rPr>
            <a:t>communiquer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résultats</a:t>
          </a:r>
          <a:endParaRPr lang="en-US" sz="1000" dirty="0">
            <a:solidFill>
              <a:schemeClr val="tx1"/>
            </a:solidFill>
          </a:endParaRPr>
        </a:p>
      </dgm:t>
    </dgm:pt>
    <dgm:pt modelId="{783BCFF9-EADD-6B4B-A780-27DDBC102A99}" type="parTrans" cxnId="{12609062-1FDE-B245-8F8B-63CE0357E187}">
      <dgm:prSet/>
      <dgm:spPr/>
      <dgm:t>
        <a:bodyPr/>
        <a:lstStyle/>
        <a:p>
          <a:endParaRPr lang="en-US"/>
        </a:p>
      </dgm:t>
    </dgm:pt>
    <dgm:pt modelId="{57154F98-A744-B641-A93A-A20F64F4F848}" type="sibTrans" cxnId="{12609062-1FDE-B245-8F8B-63CE0357E187}">
      <dgm:prSet/>
      <dgm:spPr/>
      <dgm:t>
        <a:bodyPr/>
        <a:lstStyle/>
        <a:p>
          <a:endParaRPr lang="en-US"/>
        </a:p>
      </dgm:t>
    </dgm:pt>
    <dgm:pt modelId="{2A4ABF75-AB1D-B643-8127-1B2E01FAC60D}" type="pres">
      <dgm:prSet presAssocID="{CD1AFC60-83E7-7045-B5FF-0B5F4311615F}" presName="Name0" presStyleCnt="0">
        <dgm:presLayoutVars>
          <dgm:dir/>
          <dgm:resizeHandles val="exact"/>
        </dgm:presLayoutVars>
      </dgm:prSet>
      <dgm:spPr/>
    </dgm:pt>
    <dgm:pt modelId="{F219D133-7592-594B-8706-1F14FB446A65}" type="pres">
      <dgm:prSet presAssocID="{CD1AFC60-83E7-7045-B5FF-0B5F4311615F}" presName="cycle" presStyleCnt="0"/>
      <dgm:spPr/>
    </dgm:pt>
    <dgm:pt modelId="{07FEE494-B194-FE4C-A636-26DBE748C7DB}" type="pres">
      <dgm:prSet presAssocID="{7C2B1394-44D3-6F4E-88ED-35BA45E66F33}" presName="nodeFirstNode" presStyleLbl="node1" presStyleIdx="0" presStyleCnt="6" custScaleX="169582" custScaleY="151003" custRadScaleRad="100713">
        <dgm:presLayoutVars>
          <dgm:bulletEnabled val="1"/>
        </dgm:presLayoutVars>
      </dgm:prSet>
      <dgm:spPr/>
    </dgm:pt>
    <dgm:pt modelId="{3A3F9C70-81AA-8842-B757-CBEE9BC36B7C}" type="pres">
      <dgm:prSet presAssocID="{19F1F5E7-9DDD-3847-83D1-2000AED31905}" presName="sibTransFirstNode" presStyleLbl="bgShp" presStyleIdx="0" presStyleCnt="1"/>
      <dgm:spPr/>
    </dgm:pt>
    <dgm:pt modelId="{252112CC-AAC7-3D42-ABC6-92BAB9F86F98}" type="pres">
      <dgm:prSet presAssocID="{9BC2A34E-2FC6-EB4B-898E-4E33C5B332BA}" presName="nodeFollowingNodes" presStyleLbl="node1" presStyleIdx="1" presStyleCnt="6" custRadScaleRad="94085" custRadScaleInc="13600">
        <dgm:presLayoutVars>
          <dgm:bulletEnabled val="1"/>
        </dgm:presLayoutVars>
      </dgm:prSet>
      <dgm:spPr/>
    </dgm:pt>
    <dgm:pt modelId="{75E0A49B-7EBD-7D42-ADCD-34883268F33C}" type="pres">
      <dgm:prSet presAssocID="{76DAA777-DE8E-D34C-B540-5BB914903067}" presName="nodeFollowingNodes" presStyleLbl="node1" presStyleIdx="2" presStyleCnt="6">
        <dgm:presLayoutVars>
          <dgm:bulletEnabled val="1"/>
        </dgm:presLayoutVars>
      </dgm:prSet>
      <dgm:spPr/>
    </dgm:pt>
    <dgm:pt modelId="{04249880-1CDA-5542-92ED-5527F04009A6}" type="pres">
      <dgm:prSet presAssocID="{9F6E5919-6AD6-1944-8B41-F460D78A35B6}" presName="nodeFollowingNodes" presStyleLbl="node1" presStyleIdx="3" presStyleCnt="6">
        <dgm:presLayoutVars>
          <dgm:bulletEnabled val="1"/>
        </dgm:presLayoutVars>
      </dgm:prSet>
      <dgm:spPr/>
    </dgm:pt>
    <dgm:pt modelId="{E4604B0A-C4AF-5E4F-B6D9-9F5AC45E54DD}" type="pres">
      <dgm:prSet presAssocID="{6883CA19-F837-AE41-95D6-13AB845480CC}" presName="nodeFollowingNodes" presStyleLbl="node1" presStyleIdx="4" presStyleCnt="6">
        <dgm:presLayoutVars>
          <dgm:bulletEnabled val="1"/>
        </dgm:presLayoutVars>
      </dgm:prSet>
      <dgm:spPr/>
    </dgm:pt>
    <dgm:pt modelId="{78908E8D-3C6B-F34D-8F71-E6A16299E994}" type="pres">
      <dgm:prSet presAssocID="{B8670990-DF51-5F49-A27F-FA8C7DCC237D}" presName="nodeFollowingNodes" presStyleLbl="node1" presStyleIdx="5" presStyleCnt="6" custRadScaleRad="94085" custRadScaleInc="-13600">
        <dgm:presLayoutVars>
          <dgm:bulletEnabled val="1"/>
        </dgm:presLayoutVars>
      </dgm:prSet>
      <dgm:spPr/>
    </dgm:pt>
  </dgm:ptLst>
  <dgm:cxnLst>
    <dgm:cxn modelId="{3E23780D-9F22-134B-A2AE-10B5A190A2A5}" srcId="{CD1AFC60-83E7-7045-B5FF-0B5F4311615F}" destId="{9F6E5919-6AD6-1944-8B41-F460D78A35B6}" srcOrd="3" destOrd="0" parTransId="{306D3815-C7C7-0745-972A-229CC5D62675}" sibTransId="{6DF6055E-1488-0D43-8F23-5443BBE3D749}"/>
    <dgm:cxn modelId="{74C29E0E-0FDD-534C-A38B-8639D62348E4}" type="presOf" srcId="{19F1F5E7-9DDD-3847-83D1-2000AED31905}" destId="{3A3F9C70-81AA-8842-B757-CBEE9BC36B7C}" srcOrd="0" destOrd="0" presId="urn:microsoft.com/office/officeart/2005/8/layout/cycle3"/>
    <dgm:cxn modelId="{B01CDA0F-510D-6841-9ACC-D175AC62A20F}" type="presOf" srcId="{76DAA777-DE8E-D34C-B540-5BB914903067}" destId="{75E0A49B-7EBD-7D42-ADCD-34883268F33C}" srcOrd="0" destOrd="0" presId="urn:microsoft.com/office/officeart/2005/8/layout/cycle3"/>
    <dgm:cxn modelId="{4C34A028-1439-394D-BFB3-77E264A17BC9}" type="presOf" srcId="{CD1AFC60-83E7-7045-B5FF-0B5F4311615F}" destId="{2A4ABF75-AB1D-B643-8127-1B2E01FAC60D}" srcOrd="0" destOrd="0" presId="urn:microsoft.com/office/officeart/2005/8/layout/cycle3"/>
    <dgm:cxn modelId="{EF6C953B-F3E2-F74D-8377-E664B99FCECB}" type="presOf" srcId="{7C2B1394-44D3-6F4E-88ED-35BA45E66F33}" destId="{07FEE494-B194-FE4C-A636-26DBE748C7DB}" srcOrd="0" destOrd="0" presId="urn:microsoft.com/office/officeart/2005/8/layout/cycle3"/>
    <dgm:cxn modelId="{E1F1BE3F-38E7-B647-ABF1-ADD578AB2E59}" srcId="{CD1AFC60-83E7-7045-B5FF-0B5F4311615F}" destId="{76DAA777-DE8E-D34C-B540-5BB914903067}" srcOrd="2" destOrd="0" parTransId="{1E60E16B-F948-E84A-80BA-233EF729A660}" sibTransId="{CF02EBCE-AE5F-D749-80F8-7E65762CC0A7}"/>
    <dgm:cxn modelId="{12609062-1FDE-B245-8F8B-63CE0357E187}" srcId="{CD1AFC60-83E7-7045-B5FF-0B5F4311615F}" destId="{B8670990-DF51-5F49-A27F-FA8C7DCC237D}" srcOrd="5" destOrd="0" parTransId="{783BCFF9-EADD-6B4B-A780-27DDBC102A99}" sibTransId="{57154F98-A744-B641-A93A-A20F64F4F848}"/>
    <dgm:cxn modelId="{92D7A846-DE59-6147-B1B4-313EBE6E976D}" srcId="{CD1AFC60-83E7-7045-B5FF-0B5F4311615F}" destId="{7C2B1394-44D3-6F4E-88ED-35BA45E66F33}" srcOrd="0" destOrd="0" parTransId="{FA08E8BC-6F78-5C4A-8FFE-0F627EAD742D}" sibTransId="{19F1F5E7-9DDD-3847-83D1-2000AED31905}"/>
    <dgm:cxn modelId="{3C9711A1-5D05-7943-A3F3-D46221CC2C5D}" type="presOf" srcId="{B8670990-DF51-5F49-A27F-FA8C7DCC237D}" destId="{78908E8D-3C6B-F34D-8F71-E6A16299E994}" srcOrd="0" destOrd="0" presId="urn:microsoft.com/office/officeart/2005/8/layout/cycle3"/>
    <dgm:cxn modelId="{68DE4BB9-DAB3-354E-8F71-D64ED92C92C3}" srcId="{CD1AFC60-83E7-7045-B5FF-0B5F4311615F}" destId="{6883CA19-F837-AE41-95D6-13AB845480CC}" srcOrd="4" destOrd="0" parTransId="{004CD0E2-C171-CF42-8FBA-89DA4BF0FDE8}" sibTransId="{5652FC9F-C9F4-3A40-BF77-8992569A1E12}"/>
    <dgm:cxn modelId="{C261C6C6-AF93-CF43-A3A7-663354F4D565}" type="presOf" srcId="{9BC2A34E-2FC6-EB4B-898E-4E33C5B332BA}" destId="{252112CC-AAC7-3D42-ABC6-92BAB9F86F98}" srcOrd="0" destOrd="0" presId="urn:microsoft.com/office/officeart/2005/8/layout/cycle3"/>
    <dgm:cxn modelId="{954135CE-7477-5842-9B2E-5B0FCC108CEC}" type="presOf" srcId="{6883CA19-F837-AE41-95D6-13AB845480CC}" destId="{E4604B0A-C4AF-5E4F-B6D9-9F5AC45E54DD}" srcOrd="0" destOrd="0" presId="urn:microsoft.com/office/officeart/2005/8/layout/cycle3"/>
    <dgm:cxn modelId="{0A168BF5-665F-7B4D-8428-064EF62023FF}" type="presOf" srcId="{9F6E5919-6AD6-1944-8B41-F460D78A35B6}" destId="{04249880-1CDA-5542-92ED-5527F04009A6}" srcOrd="0" destOrd="0" presId="urn:microsoft.com/office/officeart/2005/8/layout/cycle3"/>
    <dgm:cxn modelId="{93C1CEFF-7E80-6F45-B28B-BADDCD34CF6C}" srcId="{CD1AFC60-83E7-7045-B5FF-0B5F4311615F}" destId="{9BC2A34E-2FC6-EB4B-898E-4E33C5B332BA}" srcOrd="1" destOrd="0" parTransId="{4327DF01-CB54-304F-8CC7-D7F4EC470CF8}" sibTransId="{F283258C-26B2-2E4A-AD45-4CE2E5F7A615}"/>
    <dgm:cxn modelId="{20D92F41-DE9D-7440-8093-E5728AFB7117}" type="presParOf" srcId="{2A4ABF75-AB1D-B643-8127-1B2E01FAC60D}" destId="{F219D133-7592-594B-8706-1F14FB446A65}" srcOrd="0" destOrd="0" presId="urn:microsoft.com/office/officeart/2005/8/layout/cycle3"/>
    <dgm:cxn modelId="{231EE14A-8E32-0E40-91BC-64B916DBF96C}" type="presParOf" srcId="{F219D133-7592-594B-8706-1F14FB446A65}" destId="{07FEE494-B194-FE4C-A636-26DBE748C7DB}" srcOrd="0" destOrd="0" presId="urn:microsoft.com/office/officeart/2005/8/layout/cycle3"/>
    <dgm:cxn modelId="{7B89E619-ED97-AA49-AB1A-0969ECCA06EB}" type="presParOf" srcId="{F219D133-7592-594B-8706-1F14FB446A65}" destId="{3A3F9C70-81AA-8842-B757-CBEE9BC36B7C}" srcOrd="1" destOrd="0" presId="urn:microsoft.com/office/officeart/2005/8/layout/cycle3"/>
    <dgm:cxn modelId="{B9794E2B-EA51-0845-8ECC-7257053FC83F}" type="presParOf" srcId="{F219D133-7592-594B-8706-1F14FB446A65}" destId="{252112CC-AAC7-3D42-ABC6-92BAB9F86F98}" srcOrd="2" destOrd="0" presId="urn:microsoft.com/office/officeart/2005/8/layout/cycle3"/>
    <dgm:cxn modelId="{CC660F2F-E057-184C-A418-28EF1DDD9791}" type="presParOf" srcId="{F219D133-7592-594B-8706-1F14FB446A65}" destId="{75E0A49B-7EBD-7D42-ADCD-34883268F33C}" srcOrd="3" destOrd="0" presId="urn:microsoft.com/office/officeart/2005/8/layout/cycle3"/>
    <dgm:cxn modelId="{7CD04558-2493-6441-90D3-794CD25A2A17}" type="presParOf" srcId="{F219D133-7592-594B-8706-1F14FB446A65}" destId="{04249880-1CDA-5542-92ED-5527F04009A6}" srcOrd="4" destOrd="0" presId="urn:microsoft.com/office/officeart/2005/8/layout/cycle3"/>
    <dgm:cxn modelId="{BE6529AF-664D-8448-8D78-B973F82A8379}" type="presParOf" srcId="{F219D133-7592-594B-8706-1F14FB446A65}" destId="{E4604B0A-C4AF-5E4F-B6D9-9F5AC45E54DD}" srcOrd="5" destOrd="0" presId="urn:microsoft.com/office/officeart/2005/8/layout/cycle3"/>
    <dgm:cxn modelId="{60274123-15B9-D342-A8F9-46B8D8AD31B7}" type="presParOf" srcId="{F219D133-7592-594B-8706-1F14FB446A65}" destId="{78908E8D-3C6B-F34D-8F71-E6A16299E994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1AFC60-83E7-7045-B5FF-0B5F4311615F}" type="doc">
      <dgm:prSet loTypeId="urn:microsoft.com/office/officeart/2005/8/layout/cycle3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C2B1394-44D3-6F4E-88ED-35BA45E66F33}">
      <dgm:prSet phldrT="[Text]" custT="1"/>
      <dgm:spPr>
        <a:solidFill>
          <a:srgbClr val="205658"/>
        </a:solidFill>
      </dgm:spPr>
      <dgm:t>
        <a:bodyPr/>
        <a:lstStyle/>
        <a:p>
          <a:r>
            <a:rPr lang="en-US" sz="1400" dirty="0">
              <a:solidFill>
                <a:srgbClr val="FFFFFF"/>
              </a:solidFill>
            </a:rPr>
            <a:t>Étape 1 : </a:t>
          </a:r>
          <a:r>
            <a:rPr lang="en-US" sz="1400" dirty="0" err="1">
              <a:solidFill>
                <a:srgbClr val="FFFFFF"/>
              </a:solidFill>
            </a:rPr>
            <a:t>Déterminer</a:t>
          </a:r>
          <a:r>
            <a:rPr lang="en-US" sz="1400" dirty="0">
              <a:solidFill>
                <a:srgbClr val="FFFFFF"/>
              </a:solidFill>
            </a:rPr>
            <a:t> les </a:t>
          </a:r>
          <a:r>
            <a:rPr lang="en-US" sz="1400" dirty="0" err="1">
              <a:solidFill>
                <a:srgbClr val="FFFFFF"/>
              </a:solidFill>
            </a:rPr>
            <a:t>écarts</a:t>
          </a:r>
          <a:r>
            <a:rPr lang="en-US" sz="1400" dirty="0">
              <a:solidFill>
                <a:srgbClr val="FFFFFF"/>
              </a:solidFill>
            </a:rPr>
            <a:t> de performance</a:t>
          </a:r>
        </a:p>
      </dgm:t>
    </dgm:pt>
    <dgm:pt modelId="{FA08E8BC-6F78-5C4A-8FFE-0F627EAD742D}" type="parTrans" cxnId="{92D7A846-DE59-6147-B1B4-313EBE6E976D}">
      <dgm:prSet/>
      <dgm:spPr/>
      <dgm:t>
        <a:bodyPr/>
        <a:lstStyle/>
        <a:p>
          <a:endParaRPr lang="en-US"/>
        </a:p>
      </dgm:t>
    </dgm:pt>
    <dgm:pt modelId="{19F1F5E7-9DDD-3847-83D1-2000AED31905}" type="sibTrans" cxnId="{92D7A846-DE59-6147-B1B4-313EBE6E976D}">
      <dgm:prSet/>
      <dgm:spPr/>
      <dgm:t>
        <a:bodyPr/>
        <a:lstStyle/>
        <a:p>
          <a:endParaRPr lang="en-US"/>
        </a:p>
      </dgm:t>
    </dgm:pt>
    <dgm:pt modelId="{9BC2A34E-2FC6-EB4B-898E-4E33C5B332BA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2 : </a:t>
          </a:r>
          <a:r>
            <a:rPr lang="en-US" sz="1000" dirty="0" err="1">
              <a:solidFill>
                <a:schemeClr val="tx1"/>
              </a:solidFill>
            </a:rPr>
            <a:t>Définir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objectifs</a:t>
          </a:r>
          <a:r>
            <a:rPr lang="en-US" sz="1000" dirty="0">
              <a:solidFill>
                <a:schemeClr val="tx1"/>
              </a:solidFill>
            </a:rPr>
            <a:t>,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ressources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et les </a:t>
          </a:r>
          <a:r>
            <a:rPr lang="en-US" sz="1000" dirty="0" err="1">
              <a:solidFill>
                <a:schemeClr val="tx1"/>
              </a:solidFill>
            </a:rPr>
            <a:t>moyens</a:t>
          </a:r>
          <a:endParaRPr lang="en-US" sz="1000" dirty="0">
            <a:solidFill>
              <a:schemeClr val="tx1"/>
            </a:solidFill>
          </a:endParaRPr>
        </a:p>
      </dgm:t>
    </dgm:pt>
    <dgm:pt modelId="{4327DF01-CB54-304F-8CC7-D7F4EC470CF8}" type="parTrans" cxnId="{93C1CEFF-7E80-6F45-B28B-BADDCD34CF6C}">
      <dgm:prSet/>
      <dgm:spPr/>
      <dgm:t>
        <a:bodyPr/>
        <a:lstStyle/>
        <a:p>
          <a:endParaRPr lang="en-US"/>
        </a:p>
      </dgm:t>
    </dgm:pt>
    <dgm:pt modelId="{F283258C-26B2-2E4A-AD45-4CE2E5F7A615}" type="sibTrans" cxnId="{93C1CEFF-7E80-6F45-B28B-BADDCD34CF6C}">
      <dgm:prSet/>
      <dgm:spPr/>
      <dgm:t>
        <a:bodyPr/>
        <a:lstStyle/>
        <a:p>
          <a:endParaRPr lang="en-US"/>
        </a:p>
      </dgm:t>
    </dgm:pt>
    <dgm:pt modelId="{76DAA777-DE8E-D34C-B540-5BB914903067}">
      <dgm:prSet phldrT="[Text]" custT="1"/>
      <dgm:spPr/>
      <dgm:t>
        <a:bodyPr lIns="0" rIns="0"/>
        <a:lstStyle/>
        <a:p>
          <a:r>
            <a:rPr lang="en-US" sz="1000" dirty="0">
              <a:solidFill>
                <a:schemeClr val="tx1"/>
              </a:solidFill>
            </a:rPr>
            <a:t>Étape 3 : </a:t>
          </a:r>
          <a:r>
            <a:rPr lang="en-US" sz="1000" dirty="0" err="1">
              <a:solidFill>
                <a:schemeClr val="tx1"/>
              </a:solidFill>
            </a:rPr>
            <a:t>Concevoir</a:t>
          </a:r>
          <a:r>
            <a:rPr lang="en-US" sz="1000" dirty="0">
              <a:solidFill>
                <a:schemeClr val="tx1"/>
              </a:solidFill>
            </a:rPr>
            <a:t> et </a:t>
          </a:r>
          <a:r>
            <a:rPr lang="en-US" sz="1000" dirty="0" err="1">
              <a:solidFill>
                <a:schemeClr val="tx1"/>
              </a:solidFill>
            </a:rPr>
            <a:t>planifier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la formation</a:t>
          </a:r>
        </a:p>
      </dgm:t>
    </dgm:pt>
    <dgm:pt modelId="{1E60E16B-F948-E84A-80BA-233EF729A660}" type="parTrans" cxnId="{E1F1BE3F-38E7-B647-ABF1-ADD578AB2E59}">
      <dgm:prSet/>
      <dgm:spPr/>
      <dgm:t>
        <a:bodyPr/>
        <a:lstStyle/>
        <a:p>
          <a:endParaRPr lang="en-US"/>
        </a:p>
      </dgm:t>
    </dgm:pt>
    <dgm:pt modelId="{CF02EBCE-AE5F-D749-80F8-7E65762CC0A7}" type="sibTrans" cxnId="{E1F1BE3F-38E7-B647-ABF1-ADD578AB2E59}">
      <dgm:prSet/>
      <dgm:spPr/>
      <dgm:t>
        <a:bodyPr/>
        <a:lstStyle/>
        <a:p>
          <a:endParaRPr lang="en-US"/>
        </a:p>
      </dgm:t>
    </dgm:pt>
    <dgm:pt modelId="{9F6E5919-6AD6-1944-8B41-F460D78A35B6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4 : Dispenser la formation</a:t>
          </a:r>
        </a:p>
      </dgm:t>
    </dgm:pt>
    <dgm:pt modelId="{306D3815-C7C7-0745-972A-229CC5D62675}" type="parTrans" cxnId="{3E23780D-9F22-134B-A2AE-10B5A190A2A5}">
      <dgm:prSet/>
      <dgm:spPr/>
      <dgm:t>
        <a:bodyPr/>
        <a:lstStyle/>
        <a:p>
          <a:endParaRPr lang="en-US"/>
        </a:p>
      </dgm:t>
    </dgm:pt>
    <dgm:pt modelId="{6DF6055E-1488-0D43-8F23-5443BBE3D749}" type="sibTrans" cxnId="{3E23780D-9F22-134B-A2AE-10B5A190A2A5}">
      <dgm:prSet/>
      <dgm:spPr/>
      <dgm:t>
        <a:bodyPr/>
        <a:lstStyle/>
        <a:p>
          <a:endParaRPr lang="en-US"/>
        </a:p>
      </dgm:t>
    </dgm:pt>
    <dgm:pt modelId="{6883CA19-F837-AE41-95D6-13AB845480CC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5 : </a:t>
          </a:r>
          <a:r>
            <a:rPr lang="en-US" sz="1000" dirty="0" err="1">
              <a:solidFill>
                <a:schemeClr val="tx1"/>
              </a:solidFill>
            </a:rPr>
            <a:t>Évaluer</a:t>
          </a:r>
          <a:r>
            <a:rPr lang="en-US" sz="1000" dirty="0">
              <a:solidFill>
                <a:schemeClr val="tx1"/>
              </a:solidFill>
            </a:rPr>
            <a:t> les </a:t>
          </a:r>
          <a:r>
            <a:rPr lang="en-US" sz="1000" dirty="0" err="1">
              <a:solidFill>
                <a:schemeClr val="tx1"/>
              </a:solidFill>
            </a:rPr>
            <a:t>résultats</a:t>
          </a:r>
          <a:endParaRPr lang="en-US" sz="1000" dirty="0">
            <a:solidFill>
              <a:schemeClr val="tx1"/>
            </a:solidFill>
          </a:endParaRPr>
        </a:p>
      </dgm:t>
    </dgm:pt>
    <dgm:pt modelId="{004CD0E2-C171-CF42-8FBA-89DA4BF0FDE8}" type="parTrans" cxnId="{68DE4BB9-DAB3-354E-8F71-D64ED92C92C3}">
      <dgm:prSet/>
      <dgm:spPr/>
      <dgm:t>
        <a:bodyPr/>
        <a:lstStyle/>
        <a:p>
          <a:endParaRPr lang="en-US"/>
        </a:p>
      </dgm:t>
    </dgm:pt>
    <dgm:pt modelId="{5652FC9F-C9F4-3A40-BF77-8992569A1E12}" type="sibTrans" cxnId="{68DE4BB9-DAB3-354E-8F71-D64ED92C92C3}">
      <dgm:prSet/>
      <dgm:spPr/>
      <dgm:t>
        <a:bodyPr/>
        <a:lstStyle/>
        <a:p>
          <a:endParaRPr lang="en-US"/>
        </a:p>
      </dgm:t>
    </dgm:pt>
    <dgm:pt modelId="{B8670990-DF51-5F49-A27F-FA8C7DCC237D}">
      <dgm:prSet phldrT="[Text]" custT="1"/>
      <dgm:spPr/>
      <dgm:t>
        <a:bodyPr lIns="0" rIns="0"/>
        <a:lstStyle/>
        <a:p>
          <a:r>
            <a:rPr lang="en-US" sz="1000" dirty="0">
              <a:solidFill>
                <a:schemeClr val="tx1"/>
              </a:solidFill>
            </a:rPr>
            <a:t>Étape 6 : </a:t>
          </a:r>
          <a:r>
            <a:rPr lang="en-US" sz="1000" dirty="0" err="1">
              <a:solidFill>
                <a:schemeClr val="tx1"/>
              </a:solidFill>
            </a:rPr>
            <a:t>Contrôler</a:t>
          </a:r>
          <a:r>
            <a:rPr lang="en-US" sz="1000" dirty="0">
              <a:solidFill>
                <a:schemeClr val="tx1"/>
              </a:solidFill>
            </a:rPr>
            <a:t>, </a:t>
          </a:r>
          <a:r>
            <a:rPr lang="en-US" sz="1000" dirty="0" err="1">
              <a:solidFill>
                <a:schemeClr val="tx1"/>
              </a:solidFill>
            </a:rPr>
            <a:t>améliorer</a:t>
          </a:r>
          <a:r>
            <a:rPr lang="en-US" sz="1000" dirty="0">
              <a:solidFill>
                <a:schemeClr val="tx1"/>
              </a:solidFill>
            </a:rPr>
            <a:t> et </a:t>
          </a:r>
          <a:r>
            <a:rPr lang="en-US" sz="1000" dirty="0" err="1">
              <a:solidFill>
                <a:schemeClr val="tx1"/>
              </a:solidFill>
            </a:rPr>
            <a:t>communiquer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résultats</a:t>
          </a:r>
          <a:endParaRPr lang="en-US" sz="1000" dirty="0">
            <a:solidFill>
              <a:schemeClr val="tx1"/>
            </a:solidFill>
          </a:endParaRPr>
        </a:p>
      </dgm:t>
    </dgm:pt>
    <dgm:pt modelId="{783BCFF9-EADD-6B4B-A780-27DDBC102A99}" type="parTrans" cxnId="{12609062-1FDE-B245-8F8B-63CE0357E187}">
      <dgm:prSet/>
      <dgm:spPr/>
      <dgm:t>
        <a:bodyPr/>
        <a:lstStyle/>
        <a:p>
          <a:endParaRPr lang="en-US"/>
        </a:p>
      </dgm:t>
    </dgm:pt>
    <dgm:pt modelId="{57154F98-A744-B641-A93A-A20F64F4F848}" type="sibTrans" cxnId="{12609062-1FDE-B245-8F8B-63CE0357E187}">
      <dgm:prSet/>
      <dgm:spPr/>
      <dgm:t>
        <a:bodyPr/>
        <a:lstStyle/>
        <a:p>
          <a:endParaRPr lang="en-US"/>
        </a:p>
      </dgm:t>
    </dgm:pt>
    <dgm:pt modelId="{2A4ABF75-AB1D-B643-8127-1B2E01FAC60D}" type="pres">
      <dgm:prSet presAssocID="{CD1AFC60-83E7-7045-B5FF-0B5F4311615F}" presName="Name0" presStyleCnt="0">
        <dgm:presLayoutVars>
          <dgm:dir/>
          <dgm:resizeHandles val="exact"/>
        </dgm:presLayoutVars>
      </dgm:prSet>
      <dgm:spPr/>
    </dgm:pt>
    <dgm:pt modelId="{F219D133-7592-594B-8706-1F14FB446A65}" type="pres">
      <dgm:prSet presAssocID="{CD1AFC60-83E7-7045-B5FF-0B5F4311615F}" presName="cycle" presStyleCnt="0"/>
      <dgm:spPr/>
    </dgm:pt>
    <dgm:pt modelId="{07FEE494-B194-FE4C-A636-26DBE748C7DB}" type="pres">
      <dgm:prSet presAssocID="{7C2B1394-44D3-6F4E-88ED-35BA45E66F33}" presName="nodeFirstNode" presStyleLbl="node1" presStyleIdx="0" presStyleCnt="6" custScaleX="153046" custScaleY="151003" custRadScaleRad="100713">
        <dgm:presLayoutVars>
          <dgm:bulletEnabled val="1"/>
        </dgm:presLayoutVars>
      </dgm:prSet>
      <dgm:spPr/>
    </dgm:pt>
    <dgm:pt modelId="{3A3F9C70-81AA-8842-B757-CBEE9BC36B7C}" type="pres">
      <dgm:prSet presAssocID="{19F1F5E7-9DDD-3847-83D1-2000AED31905}" presName="sibTransFirstNode" presStyleLbl="bgShp" presStyleIdx="0" presStyleCnt="1"/>
      <dgm:spPr/>
    </dgm:pt>
    <dgm:pt modelId="{252112CC-AAC7-3D42-ABC6-92BAB9F86F98}" type="pres">
      <dgm:prSet presAssocID="{9BC2A34E-2FC6-EB4B-898E-4E33C5B332BA}" presName="nodeFollowingNodes" presStyleLbl="node1" presStyleIdx="1" presStyleCnt="6" custRadScaleRad="94085" custRadScaleInc="13600">
        <dgm:presLayoutVars>
          <dgm:bulletEnabled val="1"/>
        </dgm:presLayoutVars>
      </dgm:prSet>
      <dgm:spPr/>
    </dgm:pt>
    <dgm:pt modelId="{75E0A49B-7EBD-7D42-ADCD-34883268F33C}" type="pres">
      <dgm:prSet presAssocID="{76DAA777-DE8E-D34C-B540-5BB914903067}" presName="nodeFollowingNodes" presStyleLbl="node1" presStyleIdx="2" presStyleCnt="6">
        <dgm:presLayoutVars>
          <dgm:bulletEnabled val="1"/>
        </dgm:presLayoutVars>
      </dgm:prSet>
      <dgm:spPr/>
    </dgm:pt>
    <dgm:pt modelId="{04249880-1CDA-5542-92ED-5527F04009A6}" type="pres">
      <dgm:prSet presAssocID="{9F6E5919-6AD6-1944-8B41-F460D78A35B6}" presName="nodeFollowingNodes" presStyleLbl="node1" presStyleIdx="3" presStyleCnt="6">
        <dgm:presLayoutVars>
          <dgm:bulletEnabled val="1"/>
        </dgm:presLayoutVars>
      </dgm:prSet>
      <dgm:spPr/>
    </dgm:pt>
    <dgm:pt modelId="{E4604B0A-C4AF-5E4F-B6D9-9F5AC45E54DD}" type="pres">
      <dgm:prSet presAssocID="{6883CA19-F837-AE41-95D6-13AB845480CC}" presName="nodeFollowingNodes" presStyleLbl="node1" presStyleIdx="4" presStyleCnt="6">
        <dgm:presLayoutVars>
          <dgm:bulletEnabled val="1"/>
        </dgm:presLayoutVars>
      </dgm:prSet>
      <dgm:spPr/>
    </dgm:pt>
    <dgm:pt modelId="{78908E8D-3C6B-F34D-8F71-E6A16299E994}" type="pres">
      <dgm:prSet presAssocID="{B8670990-DF51-5F49-A27F-FA8C7DCC237D}" presName="nodeFollowingNodes" presStyleLbl="node1" presStyleIdx="5" presStyleCnt="6" custRadScaleRad="94085" custRadScaleInc="-13600">
        <dgm:presLayoutVars>
          <dgm:bulletEnabled val="1"/>
        </dgm:presLayoutVars>
      </dgm:prSet>
      <dgm:spPr/>
    </dgm:pt>
  </dgm:ptLst>
  <dgm:cxnLst>
    <dgm:cxn modelId="{3E23780D-9F22-134B-A2AE-10B5A190A2A5}" srcId="{CD1AFC60-83E7-7045-B5FF-0B5F4311615F}" destId="{9F6E5919-6AD6-1944-8B41-F460D78A35B6}" srcOrd="3" destOrd="0" parTransId="{306D3815-C7C7-0745-972A-229CC5D62675}" sibTransId="{6DF6055E-1488-0D43-8F23-5443BBE3D749}"/>
    <dgm:cxn modelId="{74C29E0E-0FDD-534C-A38B-8639D62348E4}" type="presOf" srcId="{19F1F5E7-9DDD-3847-83D1-2000AED31905}" destId="{3A3F9C70-81AA-8842-B757-CBEE9BC36B7C}" srcOrd="0" destOrd="0" presId="urn:microsoft.com/office/officeart/2005/8/layout/cycle3"/>
    <dgm:cxn modelId="{B01CDA0F-510D-6841-9ACC-D175AC62A20F}" type="presOf" srcId="{76DAA777-DE8E-D34C-B540-5BB914903067}" destId="{75E0A49B-7EBD-7D42-ADCD-34883268F33C}" srcOrd="0" destOrd="0" presId="urn:microsoft.com/office/officeart/2005/8/layout/cycle3"/>
    <dgm:cxn modelId="{4C34A028-1439-394D-BFB3-77E264A17BC9}" type="presOf" srcId="{CD1AFC60-83E7-7045-B5FF-0B5F4311615F}" destId="{2A4ABF75-AB1D-B643-8127-1B2E01FAC60D}" srcOrd="0" destOrd="0" presId="urn:microsoft.com/office/officeart/2005/8/layout/cycle3"/>
    <dgm:cxn modelId="{EF6C953B-F3E2-F74D-8377-E664B99FCECB}" type="presOf" srcId="{7C2B1394-44D3-6F4E-88ED-35BA45E66F33}" destId="{07FEE494-B194-FE4C-A636-26DBE748C7DB}" srcOrd="0" destOrd="0" presId="urn:microsoft.com/office/officeart/2005/8/layout/cycle3"/>
    <dgm:cxn modelId="{E1F1BE3F-38E7-B647-ABF1-ADD578AB2E59}" srcId="{CD1AFC60-83E7-7045-B5FF-0B5F4311615F}" destId="{76DAA777-DE8E-D34C-B540-5BB914903067}" srcOrd="2" destOrd="0" parTransId="{1E60E16B-F948-E84A-80BA-233EF729A660}" sibTransId="{CF02EBCE-AE5F-D749-80F8-7E65762CC0A7}"/>
    <dgm:cxn modelId="{12609062-1FDE-B245-8F8B-63CE0357E187}" srcId="{CD1AFC60-83E7-7045-B5FF-0B5F4311615F}" destId="{B8670990-DF51-5F49-A27F-FA8C7DCC237D}" srcOrd="5" destOrd="0" parTransId="{783BCFF9-EADD-6B4B-A780-27DDBC102A99}" sibTransId="{57154F98-A744-B641-A93A-A20F64F4F848}"/>
    <dgm:cxn modelId="{92D7A846-DE59-6147-B1B4-313EBE6E976D}" srcId="{CD1AFC60-83E7-7045-B5FF-0B5F4311615F}" destId="{7C2B1394-44D3-6F4E-88ED-35BA45E66F33}" srcOrd="0" destOrd="0" parTransId="{FA08E8BC-6F78-5C4A-8FFE-0F627EAD742D}" sibTransId="{19F1F5E7-9DDD-3847-83D1-2000AED31905}"/>
    <dgm:cxn modelId="{3C9711A1-5D05-7943-A3F3-D46221CC2C5D}" type="presOf" srcId="{B8670990-DF51-5F49-A27F-FA8C7DCC237D}" destId="{78908E8D-3C6B-F34D-8F71-E6A16299E994}" srcOrd="0" destOrd="0" presId="urn:microsoft.com/office/officeart/2005/8/layout/cycle3"/>
    <dgm:cxn modelId="{68DE4BB9-DAB3-354E-8F71-D64ED92C92C3}" srcId="{CD1AFC60-83E7-7045-B5FF-0B5F4311615F}" destId="{6883CA19-F837-AE41-95D6-13AB845480CC}" srcOrd="4" destOrd="0" parTransId="{004CD0E2-C171-CF42-8FBA-89DA4BF0FDE8}" sibTransId="{5652FC9F-C9F4-3A40-BF77-8992569A1E12}"/>
    <dgm:cxn modelId="{C261C6C6-AF93-CF43-A3A7-663354F4D565}" type="presOf" srcId="{9BC2A34E-2FC6-EB4B-898E-4E33C5B332BA}" destId="{252112CC-AAC7-3D42-ABC6-92BAB9F86F98}" srcOrd="0" destOrd="0" presId="urn:microsoft.com/office/officeart/2005/8/layout/cycle3"/>
    <dgm:cxn modelId="{954135CE-7477-5842-9B2E-5B0FCC108CEC}" type="presOf" srcId="{6883CA19-F837-AE41-95D6-13AB845480CC}" destId="{E4604B0A-C4AF-5E4F-B6D9-9F5AC45E54DD}" srcOrd="0" destOrd="0" presId="urn:microsoft.com/office/officeart/2005/8/layout/cycle3"/>
    <dgm:cxn modelId="{0A168BF5-665F-7B4D-8428-064EF62023FF}" type="presOf" srcId="{9F6E5919-6AD6-1944-8B41-F460D78A35B6}" destId="{04249880-1CDA-5542-92ED-5527F04009A6}" srcOrd="0" destOrd="0" presId="urn:microsoft.com/office/officeart/2005/8/layout/cycle3"/>
    <dgm:cxn modelId="{93C1CEFF-7E80-6F45-B28B-BADDCD34CF6C}" srcId="{CD1AFC60-83E7-7045-B5FF-0B5F4311615F}" destId="{9BC2A34E-2FC6-EB4B-898E-4E33C5B332BA}" srcOrd="1" destOrd="0" parTransId="{4327DF01-CB54-304F-8CC7-D7F4EC470CF8}" sibTransId="{F283258C-26B2-2E4A-AD45-4CE2E5F7A615}"/>
    <dgm:cxn modelId="{20D92F41-DE9D-7440-8093-E5728AFB7117}" type="presParOf" srcId="{2A4ABF75-AB1D-B643-8127-1B2E01FAC60D}" destId="{F219D133-7592-594B-8706-1F14FB446A65}" srcOrd="0" destOrd="0" presId="urn:microsoft.com/office/officeart/2005/8/layout/cycle3"/>
    <dgm:cxn modelId="{231EE14A-8E32-0E40-91BC-64B916DBF96C}" type="presParOf" srcId="{F219D133-7592-594B-8706-1F14FB446A65}" destId="{07FEE494-B194-FE4C-A636-26DBE748C7DB}" srcOrd="0" destOrd="0" presId="urn:microsoft.com/office/officeart/2005/8/layout/cycle3"/>
    <dgm:cxn modelId="{7B89E619-ED97-AA49-AB1A-0969ECCA06EB}" type="presParOf" srcId="{F219D133-7592-594B-8706-1F14FB446A65}" destId="{3A3F9C70-81AA-8842-B757-CBEE9BC36B7C}" srcOrd="1" destOrd="0" presId="urn:microsoft.com/office/officeart/2005/8/layout/cycle3"/>
    <dgm:cxn modelId="{B9794E2B-EA51-0845-8ECC-7257053FC83F}" type="presParOf" srcId="{F219D133-7592-594B-8706-1F14FB446A65}" destId="{252112CC-AAC7-3D42-ABC6-92BAB9F86F98}" srcOrd="2" destOrd="0" presId="urn:microsoft.com/office/officeart/2005/8/layout/cycle3"/>
    <dgm:cxn modelId="{CC660F2F-E057-184C-A418-28EF1DDD9791}" type="presParOf" srcId="{F219D133-7592-594B-8706-1F14FB446A65}" destId="{75E0A49B-7EBD-7D42-ADCD-34883268F33C}" srcOrd="3" destOrd="0" presId="urn:microsoft.com/office/officeart/2005/8/layout/cycle3"/>
    <dgm:cxn modelId="{7CD04558-2493-6441-90D3-794CD25A2A17}" type="presParOf" srcId="{F219D133-7592-594B-8706-1F14FB446A65}" destId="{04249880-1CDA-5542-92ED-5527F04009A6}" srcOrd="4" destOrd="0" presId="urn:microsoft.com/office/officeart/2005/8/layout/cycle3"/>
    <dgm:cxn modelId="{BE6529AF-664D-8448-8D78-B973F82A8379}" type="presParOf" srcId="{F219D133-7592-594B-8706-1F14FB446A65}" destId="{E4604B0A-C4AF-5E4F-B6D9-9F5AC45E54DD}" srcOrd="5" destOrd="0" presId="urn:microsoft.com/office/officeart/2005/8/layout/cycle3"/>
    <dgm:cxn modelId="{60274123-15B9-D342-A8F9-46B8D8AD31B7}" type="presParOf" srcId="{F219D133-7592-594B-8706-1F14FB446A65}" destId="{78908E8D-3C6B-F34D-8F71-E6A16299E994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1AFC60-83E7-7045-B5FF-0B5F4311615F}" type="doc">
      <dgm:prSet loTypeId="urn:microsoft.com/office/officeart/2005/8/layout/cycle3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C2B1394-44D3-6F4E-88ED-35BA45E66F33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1 : </a:t>
          </a:r>
          <a:r>
            <a:rPr lang="en-US" sz="1000" dirty="0" err="1">
              <a:solidFill>
                <a:schemeClr val="tx1"/>
              </a:solidFill>
            </a:rPr>
            <a:t>Déterminer</a:t>
          </a:r>
          <a:r>
            <a:rPr lang="en-US" sz="1000" dirty="0">
              <a:solidFill>
                <a:schemeClr val="tx1"/>
              </a:solidFill>
            </a:rPr>
            <a:t> les </a:t>
          </a:r>
          <a:r>
            <a:rPr lang="en-US" sz="1000" dirty="0" err="1">
              <a:solidFill>
                <a:schemeClr val="tx1"/>
              </a:solidFill>
            </a:rPr>
            <a:t>écarts</a:t>
          </a:r>
          <a:r>
            <a:rPr lang="en-US" sz="1000" dirty="0">
              <a:solidFill>
                <a:schemeClr val="tx1"/>
              </a:solidFill>
            </a:rPr>
            <a:t> de performance</a:t>
          </a:r>
        </a:p>
      </dgm:t>
    </dgm:pt>
    <dgm:pt modelId="{FA08E8BC-6F78-5C4A-8FFE-0F627EAD742D}" type="parTrans" cxnId="{92D7A846-DE59-6147-B1B4-313EBE6E976D}">
      <dgm:prSet/>
      <dgm:spPr/>
      <dgm:t>
        <a:bodyPr/>
        <a:lstStyle/>
        <a:p>
          <a:endParaRPr lang="en-US"/>
        </a:p>
      </dgm:t>
    </dgm:pt>
    <dgm:pt modelId="{19F1F5E7-9DDD-3847-83D1-2000AED31905}" type="sibTrans" cxnId="{92D7A846-DE59-6147-B1B4-313EBE6E976D}">
      <dgm:prSet/>
      <dgm:spPr/>
      <dgm:t>
        <a:bodyPr/>
        <a:lstStyle/>
        <a:p>
          <a:endParaRPr lang="en-US"/>
        </a:p>
      </dgm:t>
    </dgm:pt>
    <dgm:pt modelId="{9BC2A34E-2FC6-EB4B-898E-4E33C5B332BA}">
      <dgm:prSet phldrT="[Text]" custT="1"/>
      <dgm:spPr>
        <a:solidFill>
          <a:srgbClr val="205658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Étape 2 : </a:t>
          </a:r>
          <a:r>
            <a:rPr lang="en-US" sz="1400" dirty="0" err="1">
              <a:solidFill>
                <a:schemeClr val="bg1"/>
              </a:solidFill>
            </a:rPr>
            <a:t>Définir</a:t>
          </a:r>
          <a:r>
            <a:rPr lang="en-US" sz="1400" dirty="0">
              <a:solidFill>
                <a:schemeClr val="bg1"/>
              </a:solidFill>
            </a:rPr>
            <a:t> </a:t>
          </a:r>
          <a:br>
            <a:rPr lang="en-US" sz="1400" dirty="0">
              <a:solidFill>
                <a:schemeClr val="bg1"/>
              </a:solidFill>
            </a:rPr>
          </a:br>
          <a:r>
            <a:rPr lang="en-US" sz="1400" dirty="0">
              <a:solidFill>
                <a:schemeClr val="bg1"/>
              </a:solidFill>
            </a:rPr>
            <a:t>les </a:t>
          </a:r>
          <a:r>
            <a:rPr lang="en-US" sz="1400" dirty="0" err="1">
              <a:solidFill>
                <a:schemeClr val="bg1"/>
              </a:solidFill>
            </a:rPr>
            <a:t>objectifs</a:t>
          </a:r>
          <a:r>
            <a:rPr lang="en-US" sz="1400" dirty="0">
              <a:solidFill>
                <a:schemeClr val="bg1"/>
              </a:solidFill>
            </a:rPr>
            <a:t>, </a:t>
          </a:r>
          <a:br>
            <a:rPr lang="en-US" sz="1400" dirty="0">
              <a:solidFill>
                <a:schemeClr val="bg1"/>
              </a:solidFill>
            </a:rPr>
          </a:br>
          <a:r>
            <a:rPr lang="en-US" sz="1400" dirty="0">
              <a:solidFill>
                <a:schemeClr val="bg1"/>
              </a:solidFill>
            </a:rPr>
            <a:t>les </a:t>
          </a:r>
          <a:r>
            <a:rPr lang="en-US" sz="1400" dirty="0" err="1">
              <a:solidFill>
                <a:schemeClr val="bg1"/>
              </a:solidFill>
            </a:rPr>
            <a:t>ressources</a:t>
          </a:r>
          <a:r>
            <a:rPr lang="en-US" sz="1400" dirty="0">
              <a:solidFill>
                <a:schemeClr val="bg1"/>
              </a:solidFill>
            </a:rPr>
            <a:t> </a:t>
          </a:r>
          <a:br>
            <a:rPr lang="en-US" sz="1400" dirty="0">
              <a:solidFill>
                <a:schemeClr val="bg1"/>
              </a:solidFill>
            </a:rPr>
          </a:br>
          <a:r>
            <a:rPr lang="en-US" sz="1400" dirty="0">
              <a:solidFill>
                <a:schemeClr val="bg1"/>
              </a:solidFill>
            </a:rPr>
            <a:t>et les </a:t>
          </a:r>
          <a:r>
            <a:rPr lang="en-US" sz="1400" dirty="0" err="1">
              <a:solidFill>
                <a:schemeClr val="bg1"/>
              </a:solidFill>
            </a:rPr>
            <a:t>moyens</a:t>
          </a:r>
          <a:endParaRPr lang="en-US" sz="1400" dirty="0">
            <a:solidFill>
              <a:schemeClr val="bg1"/>
            </a:solidFill>
          </a:endParaRPr>
        </a:p>
      </dgm:t>
    </dgm:pt>
    <dgm:pt modelId="{4327DF01-CB54-304F-8CC7-D7F4EC470CF8}" type="parTrans" cxnId="{93C1CEFF-7E80-6F45-B28B-BADDCD34CF6C}">
      <dgm:prSet/>
      <dgm:spPr/>
      <dgm:t>
        <a:bodyPr/>
        <a:lstStyle/>
        <a:p>
          <a:endParaRPr lang="en-US"/>
        </a:p>
      </dgm:t>
    </dgm:pt>
    <dgm:pt modelId="{F283258C-26B2-2E4A-AD45-4CE2E5F7A615}" type="sibTrans" cxnId="{93C1CEFF-7E80-6F45-B28B-BADDCD34CF6C}">
      <dgm:prSet/>
      <dgm:spPr/>
      <dgm:t>
        <a:bodyPr/>
        <a:lstStyle/>
        <a:p>
          <a:endParaRPr lang="en-US"/>
        </a:p>
      </dgm:t>
    </dgm:pt>
    <dgm:pt modelId="{76DAA777-DE8E-D34C-B540-5BB914903067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3 : </a:t>
          </a:r>
          <a:r>
            <a:rPr lang="en-US" sz="1000" dirty="0" err="1">
              <a:solidFill>
                <a:schemeClr val="tx1"/>
              </a:solidFill>
            </a:rPr>
            <a:t>Concevoir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et </a:t>
          </a:r>
          <a:r>
            <a:rPr lang="en-US" sz="1000" dirty="0" err="1">
              <a:solidFill>
                <a:schemeClr val="tx1"/>
              </a:solidFill>
            </a:rPr>
            <a:t>planifier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la formation</a:t>
          </a:r>
          <a:endParaRPr lang="en-US" sz="1000" dirty="0"/>
        </a:p>
      </dgm:t>
    </dgm:pt>
    <dgm:pt modelId="{1E60E16B-F948-E84A-80BA-233EF729A660}" type="parTrans" cxnId="{E1F1BE3F-38E7-B647-ABF1-ADD578AB2E59}">
      <dgm:prSet/>
      <dgm:spPr/>
      <dgm:t>
        <a:bodyPr/>
        <a:lstStyle/>
        <a:p>
          <a:endParaRPr lang="en-US"/>
        </a:p>
      </dgm:t>
    </dgm:pt>
    <dgm:pt modelId="{CF02EBCE-AE5F-D749-80F8-7E65762CC0A7}" type="sibTrans" cxnId="{E1F1BE3F-38E7-B647-ABF1-ADD578AB2E59}">
      <dgm:prSet/>
      <dgm:spPr/>
      <dgm:t>
        <a:bodyPr/>
        <a:lstStyle/>
        <a:p>
          <a:endParaRPr lang="en-US"/>
        </a:p>
      </dgm:t>
    </dgm:pt>
    <dgm:pt modelId="{9F6E5919-6AD6-1944-8B41-F460D78A35B6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4 : Dispenser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la formation</a:t>
          </a:r>
          <a:endParaRPr lang="en-US" sz="1000" dirty="0"/>
        </a:p>
      </dgm:t>
    </dgm:pt>
    <dgm:pt modelId="{306D3815-C7C7-0745-972A-229CC5D62675}" type="parTrans" cxnId="{3E23780D-9F22-134B-A2AE-10B5A190A2A5}">
      <dgm:prSet/>
      <dgm:spPr/>
      <dgm:t>
        <a:bodyPr/>
        <a:lstStyle/>
        <a:p>
          <a:endParaRPr lang="en-US"/>
        </a:p>
      </dgm:t>
    </dgm:pt>
    <dgm:pt modelId="{6DF6055E-1488-0D43-8F23-5443BBE3D749}" type="sibTrans" cxnId="{3E23780D-9F22-134B-A2AE-10B5A190A2A5}">
      <dgm:prSet/>
      <dgm:spPr/>
      <dgm:t>
        <a:bodyPr/>
        <a:lstStyle/>
        <a:p>
          <a:endParaRPr lang="en-US"/>
        </a:p>
      </dgm:t>
    </dgm:pt>
    <dgm:pt modelId="{6883CA19-F837-AE41-95D6-13AB845480CC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5 : </a:t>
          </a:r>
          <a:r>
            <a:rPr lang="en-US" sz="1000" dirty="0" err="1">
              <a:solidFill>
                <a:schemeClr val="tx1"/>
              </a:solidFill>
            </a:rPr>
            <a:t>Évaluer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résultats</a:t>
          </a:r>
          <a:endParaRPr lang="en-US" sz="1000" dirty="0"/>
        </a:p>
      </dgm:t>
    </dgm:pt>
    <dgm:pt modelId="{004CD0E2-C171-CF42-8FBA-89DA4BF0FDE8}" type="parTrans" cxnId="{68DE4BB9-DAB3-354E-8F71-D64ED92C92C3}">
      <dgm:prSet/>
      <dgm:spPr/>
      <dgm:t>
        <a:bodyPr/>
        <a:lstStyle/>
        <a:p>
          <a:endParaRPr lang="en-US"/>
        </a:p>
      </dgm:t>
    </dgm:pt>
    <dgm:pt modelId="{5652FC9F-C9F4-3A40-BF77-8992569A1E12}" type="sibTrans" cxnId="{68DE4BB9-DAB3-354E-8F71-D64ED92C92C3}">
      <dgm:prSet/>
      <dgm:spPr/>
      <dgm:t>
        <a:bodyPr/>
        <a:lstStyle/>
        <a:p>
          <a:endParaRPr lang="en-US"/>
        </a:p>
      </dgm:t>
    </dgm:pt>
    <dgm:pt modelId="{B8670990-DF51-5F49-A27F-FA8C7DCC237D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6 : </a:t>
          </a:r>
          <a:r>
            <a:rPr lang="en-US" sz="1000" dirty="0" err="1">
              <a:solidFill>
                <a:schemeClr val="tx1"/>
              </a:solidFill>
            </a:rPr>
            <a:t>Contrôler</a:t>
          </a:r>
          <a:r>
            <a:rPr lang="en-US" sz="1000" dirty="0">
              <a:solidFill>
                <a:schemeClr val="tx1"/>
              </a:solidFill>
            </a:rPr>
            <a:t>, </a:t>
          </a:r>
          <a:r>
            <a:rPr lang="en-US" sz="1000" dirty="0" err="1">
              <a:solidFill>
                <a:schemeClr val="tx1"/>
              </a:solidFill>
            </a:rPr>
            <a:t>améliorer</a:t>
          </a:r>
          <a:r>
            <a:rPr lang="en-US" sz="1000" dirty="0">
              <a:solidFill>
                <a:schemeClr val="tx1"/>
              </a:solidFill>
            </a:rPr>
            <a:t> et </a:t>
          </a:r>
          <a:r>
            <a:rPr lang="en-US" sz="1000" dirty="0" err="1">
              <a:solidFill>
                <a:schemeClr val="tx1"/>
              </a:solidFill>
            </a:rPr>
            <a:t>communiquer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résultats</a:t>
          </a:r>
          <a:endParaRPr lang="en-US" sz="1000" dirty="0"/>
        </a:p>
      </dgm:t>
    </dgm:pt>
    <dgm:pt modelId="{783BCFF9-EADD-6B4B-A780-27DDBC102A99}" type="parTrans" cxnId="{12609062-1FDE-B245-8F8B-63CE0357E187}">
      <dgm:prSet/>
      <dgm:spPr/>
      <dgm:t>
        <a:bodyPr/>
        <a:lstStyle/>
        <a:p>
          <a:endParaRPr lang="en-US"/>
        </a:p>
      </dgm:t>
    </dgm:pt>
    <dgm:pt modelId="{57154F98-A744-B641-A93A-A20F64F4F848}" type="sibTrans" cxnId="{12609062-1FDE-B245-8F8B-63CE0357E187}">
      <dgm:prSet/>
      <dgm:spPr/>
      <dgm:t>
        <a:bodyPr/>
        <a:lstStyle/>
        <a:p>
          <a:endParaRPr lang="en-US"/>
        </a:p>
      </dgm:t>
    </dgm:pt>
    <dgm:pt modelId="{2A4ABF75-AB1D-B643-8127-1B2E01FAC60D}" type="pres">
      <dgm:prSet presAssocID="{CD1AFC60-83E7-7045-B5FF-0B5F4311615F}" presName="Name0" presStyleCnt="0">
        <dgm:presLayoutVars>
          <dgm:dir/>
          <dgm:resizeHandles val="exact"/>
        </dgm:presLayoutVars>
      </dgm:prSet>
      <dgm:spPr/>
    </dgm:pt>
    <dgm:pt modelId="{F219D133-7592-594B-8706-1F14FB446A65}" type="pres">
      <dgm:prSet presAssocID="{CD1AFC60-83E7-7045-B5FF-0B5F4311615F}" presName="cycle" presStyleCnt="0"/>
      <dgm:spPr/>
    </dgm:pt>
    <dgm:pt modelId="{07FEE494-B194-FE4C-A636-26DBE748C7DB}" type="pres">
      <dgm:prSet presAssocID="{7C2B1394-44D3-6F4E-88ED-35BA45E66F33}" presName="nodeFirstNode" presStyleLbl="node1" presStyleIdx="0" presStyleCnt="6">
        <dgm:presLayoutVars>
          <dgm:bulletEnabled val="1"/>
        </dgm:presLayoutVars>
      </dgm:prSet>
      <dgm:spPr/>
    </dgm:pt>
    <dgm:pt modelId="{3A3F9C70-81AA-8842-B757-CBEE9BC36B7C}" type="pres">
      <dgm:prSet presAssocID="{19F1F5E7-9DDD-3847-83D1-2000AED31905}" presName="sibTransFirstNode" presStyleLbl="bgShp" presStyleIdx="0" presStyleCnt="1"/>
      <dgm:spPr/>
    </dgm:pt>
    <dgm:pt modelId="{252112CC-AAC7-3D42-ABC6-92BAB9F86F98}" type="pres">
      <dgm:prSet presAssocID="{9BC2A34E-2FC6-EB4B-898E-4E33C5B332BA}" presName="nodeFollowingNodes" presStyleLbl="node1" presStyleIdx="1" presStyleCnt="6" custScaleX="131235" custScaleY="154202">
        <dgm:presLayoutVars>
          <dgm:bulletEnabled val="1"/>
        </dgm:presLayoutVars>
      </dgm:prSet>
      <dgm:spPr/>
    </dgm:pt>
    <dgm:pt modelId="{75E0A49B-7EBD-7D42-ADCD-34883268F33C}" type="pres">
      <dgm:prSet presAssocID="{76DAA777-DE8E-D34C-B540-5BB914903067}" presName="nodeFollowingNodes" presStyleLbl="node1" presStyleIdx="2" presStyleCnt="6">
        <dgm:presLayoutVars>
          <dgm:bulletEnabled val="1"/>
        </dgm:presLayoutVars>
      </dgm:prSet>
      <dgm:spPr/>
    </dgm:pt>
    <dgm:pt modelId="{04249880-1CDA-5542-92ED-5527F04009A6}" type="pres">
      <dgm:prSet presAssocID="{9F6E5919-6AD6-1944-8B41-F460D78A35B6}" presName="nodeFollowingNodes" presStyleLbl="node1" presStyleIdx="3" presStyleCnt="6">
        <dgm:presLayoutVars>
          <dgm:bulletEnabled val="1"/>
        </dgm:presLayoutVars>
      </dgm:prSet>
      <dgm:spPr/>
    </dgm:pt>
    <dgm:pt modelId="{E4604B0A-C4AF-5E4F-B6D9-9F5AC45E54DD}" type="pres">
      <dgm:prSet presAssocID="{6883CA19-F837-AE41-95D6-13AB845480CC}" presName="nodeFollowingNodes" presStyleLbl="node1" presStyleIdx="4" presStyleCnt="6">
        <dgm:presLayoutVars>
          <dgm:bulletEnabled val="1"/>
        </dgm:presLayoutVars>
      </dgm:prSet>
      <dgm:spPr/>
    </dgm:pt>
    <dgm:pt modelId="{78908E8D-3C6B-F34D-8F71-E6A16299E994}" type="pres">
      <dgm:prSet presAssocID="{B8670990-DF51-5F49-A27F-FA8C7DCC237D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3E23780D-9F22-134B-A2AE-10B5A190A2A5}" srcId="{CD1AFC60-83E7-7045-B5FF-0B5F4311615F}" destId="{9F6E5919-6AD6-1944-8B41-F460D78A35B6}" srcOrd="3" destOrd="0" parTransId="{306D3815-C7C7-0745-972A-229CC5D62675}" sibTransId="{6DF6055E-1488-0D43-8F23-5443BBE3D749}"/>
    <dgm:cxn modelId="{FC175914-8A30-7A42-AC81-A539CCE7A78D}" type="presOf" srcId="{9BC2A34E-2FC6-EB4B-898E-4E33C5B332BA}" destId="{252112CC-AAC7-3D42-ABC6-92BAB9F86F98}" srcOrd="0" destOrd="0" presId="urn:microsoft.com/office/officeart/2005/8/layout/cycle3"/>
    <dgm:cxn modelId="{8ADCDE27-72BC-354F-AAE9-41FCEBEBD252}" type="presOf" srcId="{CD1AFC60-83E7-7045-B5FF-0B5F4311615F}" destId="{2A4ABF75-AB1D-B643-8127-1B2E01FAC60D}" srcOrd="0" destOrd="0" presId="urn:microsoft.com/office/officeart/2005/8/layout/cycle3"/>
    <dgm:cxn modelId="{1215C82E-9694-2041-856B-73510C77B18C}" type="presOf" srcId="{76DAA777-DE8E-D34C-B540-5BB914903067}" destId="{75E0A49B-7EBD-7D42-ADCD-34883268F33C}" srcOrd="0" destOrd="0" presId="urn:microsoft.com/office/officeart/2005/8/layout/cycle3"/>
    <dgm:cxn modelId="{E1F1BE3F-38E7-B647-ABF1-ADD578AB2E59}" srcId="{CD1AFC60-83E7-7045-B5FF-0B5F4311615F}" destId="{76DAA777-DE8E-D34C-B540-5BB914903067}" srcOrd="2" destOrd="0" parTransId="{1E60E16B-F948-E84A-80BA-233EF729A660}" sibTransId="{CF02EBCE-AE5F-D749-80F8-7E65762CC0A7}"/>
    <dgm:cxn modelId="{12609062-1FDE-B245-8F8B-63CE0357E187}" srcId="{CD1AFC60-83E7-7045-B5FF-0B5F4311615F}" destId="{B8670990-DF51-5F49-A27F-FA8C7DCC237D}" srcOrd="5" destOrd="0" parTransId="{783BCFF9-EADD-6B4B-A780-27DDBC102A99}" sibTransId="{57154F98-A744-B641-A93A-A20F64F4F848}"/>
    <dgm:cxn modelId="{92D7A846-DE59-6147-B1B4-313EBE6E976D}" srcId="{CD1AFC60-83E7-7045-B5FF-0B5F4311615F}" destId="{7C2B1394-44D3-6F4E-88ED-35BA45E66F33}" srcOrd="0" destOrd="0" parTransId="{FA08E8BC-6F78-5C4A-8FFE-0F627EAD742D}" sibTransId="{19F1F5E7-9DDD-3847-83D1-2000AED31905}"/>
    <dgm:cxn modelId="{08257D58-5616-6847-A6C6-D58AD4787831}" type="presOf" srcId="{9F6E5919-6AD6-1944-8B41-F460D78A35B6}" destId="{04249880-1CDA-5542-92ED-5527F04009A6}" srcOrd="0" destOrd="0" presId="urn:microsoft.com/office/officeart/2005/8/layout/cycle3"/>
    <dgm:cxn modelId="{28B5F285-FA37-EC45-BFE8-C0F455A37677}" type="presOf" srcId="{19F1F5E7-9DDD-3847-83D1-2000AED31905}" destId="{3A3F9C70-81AA-8842-B757-CBEE9BC36B7C}" srcOrd="0" destOrd="0" presId="urn:microsoft.com/office/officeart/2005/8/layout/cycle3"/>
    <dgm:cxn modelId="{3393599A-02B6-694D-9D48-3EA612C51368}" type="presOf" srcId="{B8670990-DF51-5F49-A27F-FA8C7DCC237D}" destId="{78908E8D-3C6B-F34D-8F71-E6A16299E994}" srcOrd="0" destOrd="0" presId="urn:microsoft.com/office/officeart/2005/8/layout/cycle3"/>
    <dgm:cxn modelId="{68DE4BB9-DAB3-354E-8F71-D64ED92C92C3}" srcId="{CD1AFC60-83E7-7045-B5FF-0B5F4311615F}" destId="{6883CA19-F837-AE41-95D6-13AB845480CC}" srcOrd="4" destOrd="0" parTransId="{004CD0E2-C171-CF42-8FBA-89DA4BF0FDE8}" sibTransId="{5652FC9F-C9F4-3A40-BF77-8992569A1E12}"/>
    <dgm:cxn modelId="{BCA684BB-E07A-B847-B1DB-684A6445E99A}" type="presOf" srcId="{6883CA19-F837-AE41-95D6-13AB845480CC}" destId="{E4604B0A-C4AF-5E4F-B6D9-9F5AC45E54DD}" srcOrd="0" destOrd="0" presId="urn:microsoft.com/office/officeart/2005/8/layout/cycle3"/>
    <dgm:cxn modelId="{AA0882FF-9185-DA4B-9E81-AADC763D0A54}" type="presOf" srcId="{7C2B1394-44D3-6F4E-88ED-35BA45E66F33}" destId="{07FEE494-B194-FE4C-A636-26DBE748C7DB}" srcOrd="0" destOrd="0" presId="urn:microsoft.com/office/officeart/2005/8/layout/cycle3"/>
    <dgm:cxn modelId="{93C1CEFF-7E80-6F45-B28B-BADDCD34CF6C}" srcId="{CD1AFC60-83E7-7045-B5FF-0B5F4311615F}" destId="{9BC2A34E-2FC6-EB4B-898E-4E33C5B332BA}" srcOrd="1" destOrd="0" parTransId="{4327DF01-CB54-304F-8CC7-D7F4EC470CF8}" sibTransId="{F283258C-26B2-2E4A-AD45-4CE2E5F7A615}"/>
    <dgm:cxn modelId="{49D52783-5087-3844-BCB5-E87E0B290240}" type="presParOf" srcId="{2A4ABF75-AB1D-B643-8127-1B2E01FAC60D}" destId="{F219D133-7592-594B-8706-1F14FB446A65}" srcOrd="0" destOrd="0" presId="urn:microsoft.com/office/officeart/2005/8/layout/cycle3"/>
    <dgm:cxn modelId="{088451CB-557B-3547-AB33-D6F25242A93B}" type="presParOf" srcId="{F219D133-7592-594B-8706-1F14FB446A65}" destId="{07FEE494-B194-FE4C-A636-26DBE748C7DB}" srcOrd="0" destOrd="0" presId="urn:microsoft.com/office/officeart/2005/8/layout/cycle3"/>
    <dgm:cxn modelId="{8AF9C17D-50D9-A44B-A921-0201619F33BB}" type="presParOf" srcId="{F219D133-7592-594B-8706-1F14FB446A65}" destId="{3A3F9C70-81AA-8842-B757-CBEE9BC36B7C}" srcOrd="1" destOrd="0" presId="urn:microsoft.com/office/officeart/2005/8/layout/cycle3"/>
    <dgm:cxn modelId="{6D6CE460-1546-2A44-A031-B6D63D69D082}" type="presParOf" srcId="{F219D133-7592-594B-8706-1F14FB446A65}" destId="{252112CC-AAC7-3D42-ABC6-92BAB9F86F98}" srcOrd="2" destOrd="0" presId="urn:microsoft.com/office/officeart/2005/8/layout/cycle3"/>
    <dgm:cxn modelId="{3283B573-755D-8543-A71A-6CBC56227531}" type="presParOf" srcId="{F219D133-7592-594B-8706-1F14FB446A65}" destId="{75E0A49B-7EBD-7D42-ADCD-34883268F33C}" srcOrd="3" destOrd="0" presId="urn:microsoft.com/office/officeart/2005/8/layout/cycle3"/>
    <dgm:cxn modelId="{533E720F-D6CA-2444-BECC-B696467592B0}" type="presParOf" srcId="{F219D133-7592-594B-8706-1F14FB446A65}" destId="{04249880-1CDA-5542-92ED-5527F04009A6}" srcOrd="4" destOrd="0" presId="urn:microsoft.com/office/officeart/2005/8/layout/cycle3"/>
    <dgm:cxn modelId="{60F16227-81F7-EF43-9977-8FDF64F31416}" type="presParOf" srcId="{F219D133-7592-594B-8706-1F14FB446A65}" destId="{E4604B0A-C4AF-5E4F-B6D9-9F5AC45E54DD}" srcOrd="5" destOrd="0" presId="urn:microsoft.com/office/officeart/2005/8/layout/cycle3"/>
    <dgm:cxn modelId="{71210306-3B12-A742-85B0-528C74D41F68}" type="presParOf" srcId="{F219D133-7592-594B-8706-1F14FB446A65}" destId="{78908E8D-3C6B-F34D-8F71-E6A16299E994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1AFC60-83E7-7045-B5FF-0B5F4311615F}" type="doc">
      <dgm:prSet loTypeId="urn:microsoft.com/office/officeart/2005/8/layout/cycle3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C2B1394-44D3-6F4E-88ED-35BA45E66F33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1 : </a:t>
          </a:r>
          <a:r>
            <a:rPr lang="en-US" sz="1000" dirty="0" err="1">
              <a:solidFill>
                <a:schemeClr val="tx1"/>
              </a:solidFill>
            </a:rPr>
            <a:t>Déterminer</a:t>
          </a:r>
          <a:r>
            <a:rPr lang="en-US" sz="1000" dirty="0">
              <a:solidFill>
                <a:schemeClr val="tx1"/>
              </a:solidFill>
            </a:rPr>
            <a:t> les </a:t>
          </a:r>
          <a:r>
            <a:rPr lang="en-US" sz="1000" dirty="0" err="1">
              <a:solidFill>
                <a:schemeClr val="tx1"/>
              </a:solidFill>
            </a:rPr>
            <a:t>écarts</a:t>
          </a:r>
          <a:r>
            <a:rPr lang="en-US" sz="1000" dirty="0">
              <a:solidFill>
                <a:schemeClr val="tx1"/>
              </a:solidFill>
            </a:rPr>
            <a:t> de performance</a:t>
          </a:r>
          <a:endParaRPr lang="en-US" sz="1000" dirty="0"/>
        </a:p>
      </dgm:t>
    </dgm:pt>
    <dgm:pt modelId="{FA08E8BC-6F78-5C4A-8FFE-0F627EAD742D}" type="parTrans" cxnId="{92D7A846-DE59-6147-B1B4-313EBE6E976D}">
      <dgm:prSet/>
      <dgm:spPr/>
      <dgm:t>
        <a:bodyPr/>
        <a:lstStyle/>
        <a:p>
          <a:endParaRPr lang="en-US"/>
        </a:p>
      </dgm:t>
    </dgm:pt>
    <dgm:pt modelId="{19F1F5E7-9DDD-3847-83D1-2000AED31905}" type="sibTrans" cxnId="{92D7A846-DE59-6147-B1B4-313EBE6E976D}">
      <dgm:prSet/>
      <dgm:spPr/>
      <dgm:t>
        <a:bodyPr/>
        <a:lstStyle/>
        <a:p>
          <a:endParaRPr lang="en-US"/>
        </a:p>
      </dgm:t>
    </dgm:pt>
    <dgm:pt modelId="{9BC2A34E-2FC6-EB4B-898E-4E33C5B332BA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2 : </a:t>
          </a:r>
          <a:r>
            <a:rPr lang="en-US" sz="1000" dirty="0" err="1">
              <a:solidFill>
                <a:schemeClr val="tx1"/>
              </a:solidFill>
            </a:rPr>
            <a:t>Définir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objectifs</a:t>
          </a:r>
          <a:r>
            <a:rPr lang="en-US" sz="1000" dirty="0">
              <a:solidFill>
                <a:schemeClr val="tx1"/>
              </a:solidFill>
            </a:rPr>
            <a:t>,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ressources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et les </a:t>
          </a:r>
          <a:r>
            <a:rPr lang="en-US" sz="1000" dirty="0" err="1">
              <a:solidFill>
                <a:schemeClr val="tx1"/>
              </a:solidFill>
            </a:rPr>
            <a:t>moyens</a:t>
          </a:r>
          <a:endParaRPr lang="en-US" sz="1000" dirty="0">
            <a:solidFill>
              <a:schemeClr val="tx1"/>
            </a:solidFill>
          </a:endParaRPr>
        </a:p>
      </dgm:t>
    </dgm:pt>
    <dgm:pt modelId="{4327DF01-CB54-304F-8CC7-D7F4EC470CF8}" type="parTrans" cxnId="{93C1CEFF-7E80-6F45-B28B-BADDCD34CF6C}">
      <dgm:prSet/>
      <dgm:spPr/>
      <dgm:t>
        <a:bodyPr/>
        <a:lstStyle/>
        <a:p>
          <a:endParaRPr lang="en-US"/>
        </a:p>
      </dgm:t>
    </dgm:pt>
    <dgm:pt modelId="{F283258C-26B2-2E4A-AD45-4CE2E5F7A615}" type="sibTrans" cxnId="{93C1CEFF-7E80-6F45-B28B-BADDCD34CF6C}">
      <dgm:prSet/>
      <dgm:spPr/>
      <dgm:t>
        <a:bodyPr/>
        <a:lstStyle/>
        <a:p>
          <a:endParaRPr lang="en-US"/>
        </a:p>
      </dgm:t>
    </dgm:pt>
    <dgm:pt modelId="{76DAA777-DE8E-D34C-B540-5BB914903067}">
      <dgm:prSet phldrT="[Text]" custT="1"/>
      <dgm:spPr>
        <a:solidFill>
          <a:srgbClr val="205658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Étape 3 : </a:t>
          </a:r>
          <a:r>
            <a:rPr lang="en-US" sz="1400" dirty="0" err="1">
              <a:solidFill>
                <a:schemeClr val="bg1"/>
              </a:solidFill>
            </a:rPr>
            <a:t>Concevoir</a:t>
          </a:r>
          <a:r>
            <a:rPr lang="en-US" sz="1400" dirty="0">
              <a:solidFill>
                <a:schemeClr val="bg1"/>
              </a:solidFill>
            </a:rPr>
            <a:t> </a:t>
          </a:r>
          <a:br>
            <a:rPr lang="en-US" sz="1400" dirty="0">
              <a:solidFill>
                <a:schemeClr val="bg1"/>
              </a:solidFill>
            </a:rPr>
          </a:br>
          <a:r>
            <a:rPr lang="en-US" sz="1400" dirty="0">
              <a:solidFill>
                <a:schemeClr val="bg1"/>
              </a:solidFill>
            </a:rPr>
            <a:t>et </a:t>
          </a:r>
          <a:r>
            <a:rPr lang="en-US" sz="1400" dirty="0" err="1">
              <a:solidFill>
                <a:schemeClr val="bg1"/>
              </a:solidFill>
            </a:rPr>
            <a:t>planifier</a:t>
          </a:r>
          <a:r>
            <a:rPr lang="en-US" sz="1400" dirty="0">
              <a:solidFill>
                <a:schemeClr val="bg1"/>
              </a:solidFill>
            </a:rPr>
            <a:t> </a:t>
          </a:r>
          <a:br>
            <a:rPr lang="en-US" sz="1400" dirty="0">
              <a:solidFill>
                <a:schemeClr val="bg1"/>
              </a:solidFill>
            </a:rPr>
          </a:br>
          <a:r>
            <a:rPr lang="en-US" sz="1400" dirty="0">
              <a:solidFill>
                <a:schemeClr val="bg1"/>
              </a:solidFill>
            </a:rPr>
            <a:t>la formation</a:t>
          </a:r>
        </a:p>
      </dgm:t>
    </dgm:pt>
    <dgm:pt modelId="{1E60E16B-F948-E84A-80BA-233EF729A660}" type="parTrans" cxnId="{E1F1BE3F-38E7-B647-ABF1-ADD578AB2E59}">
      <dgm:prSet/>
      <dgm:spPr/>
      <dgm:t>
        <a:bodyPr/>
        <a:lstStyle/>
        <a:p>
          <a:endParaRPr lang="en-US"/>
        </a:p>
      </dgm:t>
    </dgm:pt>
    <dgm:pt modelId="{CF02EBCE-AE5F-D749-80F8-7E65762CC0A7}" type="sibTrans" cxnId="{E1F1BE3F-38E7-B647-ABF1-ADD578AB2E59}">
      <dgm:prSet/>
      <dgm:spPr/>
      <dgm:t>
        <a:bodyPr/>
        <a:lstStyle/>
        <a:p>
          <a:endParaRPr lang="en-US"/>
        </a:p>
      </dgm:t>
    </dgm:pt>
    <dgm:pt modelId="{9F6E5919-6AD6-1944-8B41-F460D78A35B6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4 : Dispenser la formation</a:t>
          </a:r>
          <a:endParaRPr lang="en-US" sz="1000" dirty="0"/>
        </a:p>
      </dgm:t>
    </dgm:pt>
    <dgm:pt modelId="{306D3815-C7C7-0745-972A-229CC5D62675}" type="parTrans" cxnId="{3E23780D-9F22-134B-A2AE-10B5A190A2A5}">
      <dgm:prSet/>
      <dgm:spPr/>
      <dgm:t>
        <a:bodyPr/>
        <a:lstStyle/>
        <a:p>
          <a:endParaRPr lang="en-US"/>
        </a:p>
      </dgm:t>
    </dgm:pt>
    <dgm:pt modelId="{6DF6055E-1488-0D43-8F23-5443BBE3D749}" type="sibTrans" cxnId="{3E23780D-9F22-134B-A2AE-10B5A190A2A5}">
      <dgm:prSet/>
      <dgm:spPr/>
      <dgm:t>
        <a:bodyPr/>
        <a:lstStyle/>
        <a:p>
          <a:endParaRPr lang="en-US"/>
        </a:p>
      </dgm:t>
    </dgm:pt>
    <dgm:pt modelId="{6883CA19-F837-AE41-95D6-13AB845480CC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5 : </a:t>
          </a:r>
          <a:r>
            <a:rPr lang="en-US" sz="1000" dirty="0" err="1">
              <a:solidFill>
                <a:schemeClr val="tx1"/>
              </a:solidFill>
            </a:rPr>
            <a:t>Évaluer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résultats</a:t>
          </a:r>
          <a:endParaRPr lang="en-US" sz="1000" dirty="0"/>
        </a:p>
      </dgm:t>
    </dgm:pt>
    <dgm:pt modelId="{004CD0E2-C171-CF42-8FBA-89DA4BF0FDE8}" type="parTrans" cxnId="{68DE4BB9-DAB3-354E-8F71-D64ED92C92C3}">
      <dgm:prSet/>
      <dgm:spPr/>
      <dgm:t>
        <a:bodyPr/>
        <a:lstStyle/>
        <a:p>
          <a:endParaRPr lang="en-US"/>
        </a:p>
      </dgm:t>
    </dgm:pt>
    <dgm:pt modelId="{5652FC9F-C9F4-3A40-BF77-8992569A1E12}" type="sibTrans" cxnId="{68DE4BB9-DAB3-354E-8F71-D64ED92C92C3}">
      <dgm:prSet/>
      <dgm:spPr/>
      <dgm:t>
        <a:bodyPr/>
        <a:lstStyle/>
        <a:p>
          <a:endParaRPr lang="en-US"/>
        </a:p>
      </dgm:t>
    </dgm:pt>
    <dgm:pt modelId="{B8670990-DF51-5F49-A27F-FA8C7DCC237D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6 : </a:t>
          </a:r>
          <a:r>
            <a:rPr lang="en-US" sz="1000" dirty="0" err="1">
              <a:solidFill>
                <a:schemeClr val="tx1"/>
              </a:solidFill>
            </a:rPr>
            <a:t>Contrôler</a:t>
          </a:r>
          <a:r>
            <a:rPr lang="en-US" sz="1000" dirty="0">
              <a:solidFill>
                <a:schemeClr val="tx1"/>
              </a:solidFill>
            </a:rPr>
            <a:t>, </a:t>
          </a:r>
          <a:r>
            <a:rPr lang="en-US" sz="1000" dirty="0" err="1">
              <a:solidFill>
                <a:schemeClr val="tx1"/>
              </a:solidFill>
            </a:rPr>
            <a:t>améliorer</a:t>
          </a:r>
          <a:r>
            <a:rPr lang="en-US" sz="1000" dirty="0">
              <a:solidFill>
                <a:schemeClr val="tx1"/>
              </a:solidFill>
            </a:rPr>
            <a:t> et </a:t>
          </a:r>
          <a:r>
            <a:rPr lang="en-US" sz="1000" dirty="0" err="1">
              <a:solidFill>
                <a:schemeClr val="tx1"/>
              </a:solidFill>
            </a:rPr>
            <a:t>communiquer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résultats</a:t>
          </a:r>
          <a:endParaRPr lang="en-US" sz="1000" dirty="0"/>
        </a:p>
      </dgm:t>
    </dgm:pt>
    <dgm:pt modelId="{783BCFF9-EADD-6B4B-A780-27DDBC102A99}" type="parTrans" cxnId="{12609062-1FDE-B245-8F8B-63CE0357E187}">
      <dgm:prSet/>
      <dgm:spPr/>
      <dgm:t>
        <a:bodyPr/>
        <a:lstStyle/>
        <a:p>
          <a:endParaRPr lang="en-US"/>
        </a:p>
      </dgm:t>
    </dgm:pt>
    <dgm:pt modelId="{57154F98-A744-B641-A93A-A20F64F4F848}" type="sibTrans" cxnId="{12609062-1FDE-B245-8F8B-63CE0357E187}">
      <dgm:prSet/>
      <dgm:spPr/>
      <dgm:t>
        <a:bodyPr/>
        <a:lstStyle/>
        <a:p>
          <a:endParaRPr lang="en-US"/>
        </a:p>
      </dgm:t>
    </dgm:pt>
    <dgm:pt modelId="{2A4ABF75-AB1D-B643-8127-1B2E01FAC60D}" type="pres">
      <dgm:prSet presAssocID="{CD1AFC60-83E7-7045-B5FF-0B5F4311615F}" presName="Name0" presStyleCnt="0">
        <dgm:presLayoutVars>
          <dgm:dir/>
          <dgm:resizeHandles val="exact"/>
        </dgm:presLayoutVars>
      </dgm:prSet>
      <dgm:spPr/>
    </dgm:pt>
    <dgm:pt modelId="{F219D133-7592-594B-8706-1F14FB446A65}" type="pres">
      <dgm:prSet presAssocID="{CD1AFC60-83E7-7045-B5FF-0B5F4311615F}" presName="cycle" presStyleCnt="0"/>
      <dgm:spPr/>
    </dgm:pt>
    <dgm:pt modelId="{07FEE494-B194-FE4C-A636-26DBE748C7DB}" type="pres">
      <dgm:prSet presAssocID="{7C2B1394-44D3-6F4E-88ED-35BA45E66F33}" presName="nodeFirstNode" presStyleLbl="node1" presStyleIdx="0" presStyleCnt="6">
        <dgm:presLayoutVars>
          <dgm:bulletEnabled val="1"/>
        </dgm:presLayoutVars>
      </dgm:prSet>
      <dgm:spPr/>
    </dgm:pt>
    <dgm:pt modelId="{3A3F9C70-81AA-8842-B757-CBEE9BC36B7C}" type="pres">
      <dgm:prSet presAssocID="{19F1F5E7-9DDD-3847-83D1-2000AED31905}" presName="sibTransFirstNode" presStyleLbl="bgShp" presStyleIdx="0" presStyleCnt="1"/>
      <dgm:spPr/>
    </dgm:pt>
    <dgm:pt modelId="{252112CC-AAC7-3D42-ABC6-92BAB9F86F98}" type="pres">
      <dgm:prSet presAssocID="{9BC2A34E-2FC6-EB4B-898E-4E33C5B332BA}" presName="nodeFollowingNodes" presStyleLbl="node1" presStyleIdx="1" presStyleCnt="6">
        <dgm:presLayoutVars>
          <dgm:bulletEnabled val="1"/>
        </dgm:presLayoutVars>
      </dgm:prSet>
      <dgm:spPr/>
    </dgm:pt>
    <dgm:pt modelId="{75E0A49B-7EBD-7D42-ADCD-34883268F33C}" type="pres">
      <dgm:prSet presAssocID="{76DAA777-DE8E-D34C-B540-5BB914903067}" presName="nodeFollowingNodes" presStyleLbl="node1" presStyleIdx="2" presStyleCnt="6" custScaleX="135242" custScaleY="173556" custRadScaleRad="93442" custRadScaleInc="-15444">
        <dgm:presLayoutVars>
          <dgm:bulletEnabled val="1"/>
        </dgm:presLayoutVars>
      </dgm:prSet>
      <dgm:spPr/>
    </dgm:pt>
    <dgm:pt modelId="{04249880-1CDA-5542-92ED-5527F04009A6}" type="pres">
      <dgm:prSet presAssocID="{9F6E5919-6AD6-1944-8B41-F460D78A35B6}" presName="nodeFollowingNodes" presStyleLbl="node1" presStyleIdx="3" presStyleCnt="6">
        <dgm:presLayoutVars>
          <dgm:bulletEnabled val="1"/>
        </dgm:presLayoutVars>
      </dgm:prSet>
      <dgm:spPr/>
    </dgm:pt>
    <dgm:pt modelId="{E4604B0A-C4AF-5E4F-B6D9-9F5AC45E54DD}" type="pres">
      <dgm:prSet presAssocID="{6883CA19-F837-AE41-95D6-13AB845480CC}" presName="nodeFollowingNodes" presStyleLbl="node1" presStyleIdx="4" presStyleCnt="6" custRadScaleRad="96122" custRadScaleInc="8331">
        <dgm:presLayoutVars>
          <dgm:bulletEnabled val="1"/>
        </dgm:presLayoutVars>
      </dgm:prSet>
      <dgm:spPr/>
    </dgm:pt>
    <dgm:pt modelId="{78908E8D-3C6B-F34D-8F71-E6A16299E994}" type="pres">
      <dgm:prSet presAssocID="{B8670990-DF51-5F49-A27F-FA8C7DCC237D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9FF10F00-399C-4F44-8C65-E264FAE71C37}" type="presOf" srcId="{19F1F5E7-9DDD-3847-83D1-2000AED31905}" destId="{3A3F9C70-81AA-8842-B757-CBEE9BC36B7C}" srcOrd="0" destOrd="0" presId="urn:microsoft.com/office/officeart/2005/8/layout/cycle3"/>
    <dgm:cxn modelId="{3E23780D-9F22-134B-A2AE-10B5A190A2A5}" srcId="{CD1AFC60-83E7-7045-B5FF-0B5F4311615F}" destId="{9F6E5919-6AD6-1944-8B41-F460D78A35B6}" srcOrd="3" destOrd="0" parTransId="{306D3815-C7C7-0745-972A-229CC5D62675}" sibTransId="{6DF6055E-1488-0D43-8F23-5443BBE3D749}"/>
    <dgm:cxn modelId="{9DDD8121-7F84-4149-999A-8EDAF3D416CF}" type="presOf" srcId="{B8670990-DF51-5F49-A27F-FA8C7DCC237D}" destId="{78908E8D-3C6B-F34D-8F71-E6A16299E994}" srcOrd="0" destOrd="0" presId="urn:microsoft.com/office/officeart/2005/8/layout/cycle3"/>
    <dgm:cxn modelId="{E1F1BE3F-38E7-B647-ABF1-ADD578AB2E59}" srcId="{CD1AFC60-83E7-7045-B5FF-0B5F4311615F}" destId="{76DAA777-DE8E-D34C-B540-5BB914903067}" srcOrd="2" destOrd="0" parTransId="{1E60E16B-F948-E84A-80BA-233EF729A660}" sibTransId="{CF02EBCE-AE5F-D749-80F8-7E65762CC0A7}"/>
    <dgm:cxn modelId="{6B5D0161-4BFB-A244-9AEF-2287C765E94E}" type="presOf" srcId="{76DAA777-DE8E-D34C-B540-5BB914903067}" destId="{75E0A49B-7EBD-7D42-ADCD-34883268F33C}" srcOrd="0" destOrd="0" presId="urn:microsoft.com/office/officeart/2005/8/layout/cycle3"/>
    <dgm:cxn modelId="{1EB30D62-D1E3-F546-B534-50DC61F875F7}" type="presOf" srcId="{CD1AFC60-83E7-7045-B5FF-0B5F4311615F}" destId="{2A4ABF75-AB1D-B643-8127-1B2E01FAC60D}" srcOrd="0" destOrd="0" presId="urn:microsoft.com/office/officeart/2005/8/layout/cycle3"/>
    <dgm:cxn modelId="{12609062-1FDE-B245-8F8B-63CE0357E187}" srcId="{CD1AFC60-83E7-7045-B5FF-0B5F4311615F}" destId="{B8670990-DF51-5F49-A27F-FA8C7DCC237D}" srcOrd="5" destOrd="0" parTransId="{783BCFF9-EADD-6B4B-A780-27DDBC102A99}" sibTransId="{57154F98-A744-B641-A93A-A20F64F4F848}"/>
    <dgm:cxn modelId="{92D7A846-DE59-6147-B1B4-313EBE6E976D}" srcId="{CD1AFC60-83E7-7045-B5FF-0B5F4311615F}" destId="{7C2B1394-44D3-6F4E-88ED-35BA45E66F33}" srcOrd="0" destOrd="0" parTransId="{FA08E8BC-6F78-5C4A-8FFE-0F627EAD742D}" sibTransId="{19F1F5E7-9DDD-3847-83D1-2000AED31905}"/>
    <dgm:cxn modelId="{06D65A68-D5D9-0345-A21E-013095E80A18}" type="presOf" srcId="{6883CA19-F837-AE41-95D6-13AB845480CC}" destId="{E4604B0A-C4AF-5E4F-B6D9-9F5AC45E54DD}" srcOrd="0" destOrd="0" presId="urn:microsoft.com/office/officeart/2005/8/layout/cycle3"/>
    <dgm:cxn modelId="{7393055A-65A3-3842-A0FD-FDC07B767D9D}" type="presOf" srcId="{9BC2A34E-2FC6-EB4B-898E-4E33C5B332BA}" destId="{252112CC-AAC7-3D42-ABC6-92BAB9F86F98}" srcOrd="0" destOrd="0" presId="urn:microsoft.com/office/officeart/2005/8/layout/cycle3"/>
    <dgm:cxn modelId="{46FBB7AA-0DEB-1E46-9C83-235215CDB108}" type="presOf" srcId="{9F6E5919-6AD6-1944-8B41-F460D78A35B6}" destId="{04249880-1CDA-5542-92ED-5527F04009A6}" srcOrd="0" destOrd="0" presId="urn:microsoft.com/office/officeart/2005/8/layout/cycle3"/>
    <dgm:cxn modelId="{085529AB-5968-1742-BBA5-1132F191677A}" type="presOf" srcId="{7C2B1394-44D3-6F4E-88ED-35BA45E66F33}" destId="{07FEE494-B194-FE4C-A636-26DBE748C7DB}" srcOrd="0" destOrd="0" presId="urn:microsoft.com/office/officeart/2005/8/layout/cycle3"/>
    <dgm:cxn modelId="{68DE4BB9-DAB3-354E-8F71-D64ED92C92C3}" srcId="{CD1AFC60-83E7-7045-B5FF-0B5F4311615F}" destId="{6883CA19-F837-AE41-95D6-13AB845480CC}" srcOrd="4" destOrd="0" parTransId="{004CD0E2-C171-CF42-8FBA-89DA4BF0FDE8}" sibTransId="{5652FC9F-C9F4-3A40-BF77-8992569A1E12}"/>
    <dgm:cxn modelId="{93C1CEFF-7E80-6F45-B28B-BADDCD34CF6C}" srcId="{CD1AFC60-83E7-7045-B5FF-0B5F4311615F}" destId="{9BC2A34E-2FC6-EB4B-898E-4E33C5B332BA}" srcOrd="1" destOrd="0" parTransId="{4327DF01-CB54-304F-8CC7-D7F4EC470CF8}" sibTransId="{F283258C-26B2-2E4A-AD45-4CE2E5F7A615}"/>
    <dgm:cxn modelId="{F26412B8-CCBE-0448-8A82-2E28B53A15E0}" type="presParOf" srcId="{2A4ABF75-AB1D-B643-8127-1B2E01FAC60D}" destId="{F219D133-7592-594B-8706-1F14FB446A65}" srcOrd="0" destOrd="0" presId="urn:microsoft.com/office/officeart/2005/8/layout/cycle3"/>
    <dgm:cxn modelId="{76715868-2428-164D-953F-6C1DD64863A0}" type="presParOf" srcId="{F219D133-7592-594B-8706-1F14FB446A65}" destId="{07FEE494-B194-FE4C-A636-26DBE748C7DB}" srcOrd="0" destOrd="0" presId="urn:microsoft.com/office/officeart/2005/8/layout/cycle3"/>
    <dgm:cxn modelId="{D0CD6252-74B7-024D-8AA3-5373CDF25E4A}" type="presParOf" srcId="{F219D133-7592-594B-8706-1F14FB446A65}" destId="{3A3F9C70-81AA-8842-B757-CBEE9BC36B7C}" srcOrd="1" destOrd="0" presId="urn:microsoft.com/office/officeart/2005/8/layout/cycle3"/>
    <dgm:cxn modelId="{AA7FEA87-E953-2546-B4F1-7C4C7D6185EE}" type="presParOf" srcId="{F219D133-7592-594B-8706-1F14FB446A65}" destId="{252112CC-AAC7-3D42-ABC6-92BAB9F86F98}" srcOrd="2" destOrd="0" presId="urn:microsoft.com/office/officeart/2005/8/layout/cycle3"/>
    <dgm:cxn modelId="{93AF972B-42D6-9B40-8F96-2690ABD2C86E}" type="presParOf" srcId="{F219D133-7592-594B-8706-1F14FB446A65}" destId="{75E0A49B-7EBD-7D42-ADCD-34883268F33C}" srcOrd="3" destOrd="0" presId="urn:microsoft.com/office/officeart/2005/8/layout/cycle3"/>
    <dgm:cxn modelId="{80555AA2-9C1B-FC45-878A-F58438E52B52}" type="presParOf" srcId="{F219D133-7592-594B-8706-1F14FB446A65}" destId="{04249880-1CDA-5542-92ED-5527F04009A6}" srcOrd="4" destOrd="0" presId="urn:microsoft.com/office/officeart/2005/8/layout/cycle3"/>
    <dgm:cxn modelId="{1265F084-0FE7-6D44-AD5E-F16A1A1D5051}" type="presParOf" srcId="{F219D133-7592-594B-8706-1F14FB446A65}" destId="{E4604B0A-C4AF-5E4F-B6D9-9F5AC45E54DD}" srcOrd="5" destOrd="0" presId="urn:microsoft.com/office/officeart/2005/8/layout/cycle3"/>
    <dgm:cxn modelId="{8ACBAC78-1D6E-314B-93A6-15E6555BC36B}" type="presParOf" srcId="{F219D133-7592-594B-8706-1F14FB446A65}" destId="{78908E8D-3C6B-F34D-8F71-E6A16299E994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1AFC60-83E7-7045-B5FF-0B5F4311615F}" type="doc">
      <dgm:prSet loTypeId="urn:microsoft.com/office/officeart/2005/8/layout/cycle3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C2B1394-44D3-6F4E-88ED-35BA45E66F33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1 : </a:t>
          </a:r>
          <a:r>
            <a:rPr lang="en-US" sz="1000" dirty="0" err="1">
              <a:solidFill>
                <a:schemeClr val="tx1"/>
              </a:solidFill>
            </a:rPr>
            <a:t>Déterminer</a:t>
          </a:r>
          <a:r>
            <a:rPr lang="en-US" sz="1000" dirty="0">
              <a:solidFill>
                <a:schemeClr val="tx1"/>
              </a:solidFill>
            </a:rPr>
            <a:t> les </a:t>
          </a:r>
          <a:r>
            <a:rPr lang="en-US" sz="1000" dirty="0" err="1">
              <a:solidFill>
                <a:schemeClr val="tx1"/>
              </a:solidFill>
            </a:rPr>
            <a:t>écarts</a:t>
          </a:r>
          <a:r>
            <a:rPr lang="en-US" sz="1000" dirty="0">
              <a:solidFill>
                <a:schemeClr val="tx1"/>
              </a:solidFill>
            </a:rPr>
            <a:t> de performance</a:t>
          </a:r>
          <a:endParaRPr lang="en-US" sz="1000" dirty="0"/>
        </a:p>
      </dgm:t>
    </dgm:pt>
    <dgm:pt modelId="{FA08E8BC-6F78-5C4A-8FFE-0F627EAD742D}" type="parTrans" cxnId="{92D7A846-DE59-6147-B1B4-313EBE6E976D}">
      <dgm:prSet/>
      <dgm:spPr/>
      <dgm:t>
        <a:bodyPr/>
        <a:lstStyle/>
        <a:p>
          <a:endParaRPr lang="en-US"/>
        </a:p>
      </dgm:t>
    </dgm:pt>
    <dgm:pt modelId="{19F1F5E7-9DDD-3847-83D1-2000AED31905}" type="sibTrans" cxnId="{92D7A846-DE59-6147-B1B4-313EBE6E976D}">
      <dgm:prSet/>
      <dgm:spPr/>
      <dgm:t>
        <a:bodyPr/>
        <a:lstStyle/>
        <a:p>
          <a:endParaRPr lang="en-US"/>
        </a:p>
      </dgm:t>
    </dgm:pt>
    <dgm:pt modelId="{9BC2A34E-2FC6-EB4B-898E-4E33C5B332BA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2 : </a:t>
          </a:r>
          <a:r>
            <a:rPr lang="en-US" sz="1000" dirty="0" err="1">
              <a:solidFill>
                <a:schemeClr val="tx1"/>
              </a:solidFill>
            </a:rPr>
            <a:t>Définir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objectifs</a:t>
          </a:r>
          <a:r>
            <a:rPr lang="en-US" sz="1000" dirty="0">
              <a:solidFill>
                <a:schemeClr val="tx1"/>
              </a:solidFill>
            </a:rPr>
            <a:t>,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ressources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et les </a:t>
          </a:r>
          <a:r>
            <a:rPr lang="en-US" sz="1000" dirty="0" err="1">
              <a:solidFill>
                <a:schemeClr val="tx1"/>
              </a:solidFill>
            </a:rPr>
            <a:t>moyens</a:t>
          </a:r>
          <a:endParaRPr lang="en-US" sz="1000" dirty="0"/>
        </a:p>
      </dgm:t>
    </dgm:pt>
    <dgm:pt modelId="{4327DF01-CB54-304F-8CC7-D7F4EC470CF8}" type="parTrans" cxnId="{93C1CEFF-7E80-6F45-B28B-BADDCD34CF6C}">
      <dgm:prSet/>
      <dgm:spPr/>
      <dgm:t>
        <a:bodyPr/>
        <a:lstStyle/>
        <a:p>
          <a:endParaRPr lang="en-US"/>
        </a:p>
      </dgm:t>
    </dgm:pt>
    <dgm:pt modelId="{F283258C-26B2-2E4A-AD45-4CE2E5F7A615}" type="sibTrans" cxnId="{93C1CEFF-7E80-6F45-B28B-BADDCD34CF6C}">
      <dgm:prSet/>
      <dgm:spPr/>
      <dgm:t>
        <a:bodyPr/>
        <a:lstStyle/>
        <a:p>
          <a:endParaRPr lang="en-US"/>
        </a:p>
      </dgm:t>
    </dgm:pt>
    <dgm:pt modelId="{76DAA777-DE8E-D34C-B540-5BB914903067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3 : </a:t>
          </a:r>
          <a:r>
            <a:rPr lang="en-US" sz="1000" dirty="0" err="1">
              <a:solidFill>
                <a:schemeClr val="tx1"/>
              </a:solidFill>
            </a:rPr>
            <a:t>Concevoir</a:t>
          </a:r>
          <a:r>
            <a:rPr lang="en-US" sz="1000" dirty="0">
              <a:solidFill>
                <a:schemeClr val="tx1"/>
              </a:solidFill>
            </a:rPr>
            <a:t> et </a:t>
          </a:r>
          <a:r>
            <a:rPr lang="en-US" sz="1000" dirty="0" err="1">
              <a:solidFill>
                <a:schemeClr val="tx1"/>
              </a:solidFill>
            </a:rPr>
            <a:t>planifier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la formation</a:t>
          </a:r>
          <a:endParaRPr lang="en-US" sz="1000" dirty="0"/>
        </a:p>
      </dgm:t>
    </dgm:pt>
    <dgm:pt modelId="{1E60E16B-F948-E84A-80BA-233EF729A660}" type="parTrans" cxnId="{E1F1BE3F-38E7-B647-ABF1-ADD578AB2E59}">
      <dgm:prSet/>
      <dgm:spPr/>
      <dgm:t>
        <a:bodyPr/>
        <a:lstStyle/>
        <a:p>
          <a:endParaRPr lang="en-US"/>
        </a:p>
      </dgm:t>
    </dgm:pt>
    <dgm:pt modelId="{CF02EBCE-AE5F-D749-80F8-7E65762CC0A7}" type="sibTrans" cxnId="{E1F1BE3F-38E7-B647-ABF1-ADD578AB2E59}">
      <dgm:prSet/>
      <dgm:spPr/>
      <dgm:t>
        <a:bodyPr/>
        <a:lstStyle/>
        <a:p>
          <a:endParaRPr lang="en-US"/>
        </a:p>
      </dgm:t>
    </dgm:pt>
    <dgm:pt modelId="{9F6E5919-6AD6-1944-8B41-F460D78A35B6}">
      <dgm:prSet phldrT="[Text]" custT="1"/>
      <dgm:spPr>
        <a:solidFill>
          <a:srgbClr val="205658"/>
        </a:solidFill>
      </dgm:spPr>
      <dgm:t>
        <a:bodyPr tIns="0" rIns="0"/>
        <a:lstStyle/>
        <a:p>
          <a:r>
            <a:rPr lang="en-US" sz="1400" dirty="0">
              <a:solidFill>
                <a:schemeClr val="bg1"/>
              </a:solidFill>
            </a:rPr>
            <a:t>Étape 4 : Dispenser la formation</a:t>
          </a:r>
        </a:p>
      </dgm:t>
    </dgm:pt>
    <dgm:pt modelId="{306D3815-C7C7-0745-972A-229CC5D62675}" type="parTrans" cxnId="{3E23780D-9F22-134B-A2AE-10B5A190A2A5}">
      <dgm:prSet/>
      <dgm:spPr/>
      <dgm:t>
        <a:bodyPr/>
        <a:lstStyle/>
        <a:p>
          <a:endParaRPr lang="en-US"/>
        </a:p>
      </dgm:t>
    </dgm:pt>
    <dgm:pt modelId="{6DF6055E-1488-0D43-8F23-5443BBE3D749}" type="sibTrans" cxnId="{3E23780D-9F22-134B-A2AE-10B5A190A2A5}">
      <dgm:prSet/>
      <dgm:spPr/>
      <dgm:t>
        <a:bodyPr/>
        <a:lstStyle/>
        <a:p>
          <a:endParaRPr lang="en-US"/>
        </a:p>
      </dgm:t>
    </dgm:pt>
    <dgm:pt modelId="{6883CA19-F837-AE41-95D6-13AB845480CC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5 : </a:t>
          </a:r>
          <a:r>
            <a:rPr lang="en-US" sz="1000" dirty="0" err="1">
              <a:solidFill>
                <a:schemeClr val="tx1"/>
              </a:solidFill>
            </a:rPr>
            <a:t>Évaluer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résultats</a:t>
          </a:r>
          <a:endParaRPr lang="en-US" sz="1000" dirty="0"/>
        </a:p>
      </dgm:t>
    </dgm:pt>
    <dgm:pt modelId="{004CD0E2-C171-CF42-8FBA-89DA4BF0FDE8}" type="parTrans" cxnId="{68DE4BB9-DAB3-354E-8F71-D64ED92C92C3}">
      <dgm:prSet/>
      <dgm:spPr/>
      <dgm:t>
        <a:bodyPr/>
        <a:lstStyle/>
        <a:p>
          <a:endParaRPr lang="en-US"/>
        </a:p>
      </dgm:t>
    </dgm:pt>
    <dgm:pt modelId="{5652FC9F-C9F4-3A40-BF77-8992569A1E12}" type="sibTrans" cxnId="{68DE4BB9-DAB3-354E-8F71-D64ED92C92C3}">
      <dgm:prSet/>
      <dgm:spPr/>
      <dgm:t>
        <a:bodyPr/>
        <a:lstStyle/>
        <a:p>
          <a:endParaRPr lang="en-US"/>
        </a:p>
      </dgm:t>
    </dgm:pt>
    <dgm:pt modelId="{B8670990-DF51-5F49-A27F-FA8C7DCC237D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6 : </a:t>
          </a:r>
          <a:r>
            <a:rPr lang="en-US" sz="1000" dirty="0" err="1">
              <a:solidFill>
                <a:schemeClr val="tx1"/>
              </a:solidFill>
            </a:rPr>
            <a:t>Contrôler</a:t>
          </a:r>
          <a:r>
            <a:rPr lang="en-US" sz="1000" dirty="0">
              <a:solidFill>
                <a:schemeClr val="tx1"/>
              </a:solidFill>
            </a:rPr>
            <a:t>, </a:t>
          </a:r>
          <a:r>
            <a:rPr lang="en-US" sz="1000" dirty="0" err="1">
              <a:solidFill>
                <a:schemeClr val="tx1"/>
              </a:solidFill>
            </a:rPr>
            <a:t>améliorer</a:t>
          </a:r>
          <a:r>
            <a:rPr lang="en-US" sz="1000" dirty="0">
              <a:solidFill>
                <a:schemeClr val="tx1"/>
              </a:solidFill>
            </a:rPr>
            <a:t> et </a:t>
          </a:r>
          <a:r>
            <a:rPr lang="en-US" sz="1000" dirty="0" err="1">
              <a:solidFill>
                <a:schemeClr val="tx1"/>
              </a:solidFill>
            </a:rPr>
            <a:t>communiquer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résultats</a:t>
          </a:r>
          <a:endParaRPr lang="en-US" sz="1000" dirty="0"/>
        </a:p>
      </dgm:t>
    </dgm:pt>
    <dgm:pt modelId="{783BCFF9-EADD-6B4B-A780-27DDBC102A99}" type="parTrans" cxnId="{12609062-1FDE-B245-8F8B-63CE0357E187}">
      <dgm:prSet/>
      <dgm:spPr/>
      <dgm:t>
        <a:bodyPr/>
        <a:lstStyle/>
        <a:p>
          <a:endParaRPr lang="en-US"/>
        </a:p>
      </dgm:t>
    </dgm:pt>
    <dgm:pt modelId="{57154F98-A744-B641-A93A-A20F64F4F848}" type="sibTrans" cxnId="{12609062-1FDE-B245-8F8B-63CE0357E187}">
      <dgm:prSet/>
      <dgm:spPr/>
      <dgm:t>
        <a:bodyPr/>
        <a:lstStyle/>
        <a:p>
          <a:endParaRPr lang="en-US"/>
        </a:p>
      </dgm:t>
    </dgm:pt>
    <dgm:pt modelId="{2A4ABF75-AB1D-B643-8127-1B2E01FAC60D}" type="pres">
      <dgm:prSet presAssocID="{CD1AFC60-83E7-7045-B5FF-0B5F4311615F}" presName="Name0" presStyleCnt="0">
        <dgm:presLayoutVars>
          <dgm:dir/>
          <dgm:resizeHandles val="exact"/>
        </dgm:presLayoutVars>
      </dgm:prSet>
      <dgm:spPr/>
    </dgm:pt>
    <dgm:pt modelId="{F219D133-7592-594B-8706-1F14FB446A65}" type="pres">
      <dgm:prSet presAssocID="{CD1AFC60-83E7-7045-B5FF-0B5F4311615F}" presName="cycle" presStyleCnt="0"/>
      <dgm:spPr/>
    </dgm:pt>
    <dgm:pt modelId="{07FEE494-B194-FE4C-A636-26DBE748C7DB}" type="pres">
      <dgm:prSet presAssocID="{7C2B1394-44D3-6F4E-88ED-35BA45E66F33}" presName="nodeFirstNode" presStyleLbl="node1" presStyleIdx="0" presStyleCnt="6">
        <dgm:presLayoutVars>
          <dgm:bulletEnabled val="1"/>
        </dgm:presLayoutVars>
      </dgm:prSet>
      <dgm:spPr/>
    </dgm:pt>
    <dgm:pt modelId="{3A3F9C70-81AA-8842-B757-CBEE9BC36B7C}" type="pres">
      <dgm:prSet presAssocID="{19F1F5E7-9DDD-3847-83D1-2000AED31905}" presName="sibTransFirstNode" presStyleLbl="bgShp" presStyleIdx="0" presStyleCnt="1"/>
      <dgm:spPr/>
    </dgm:pt>
    <dgm:pt modelId="{252112CC-AAC7-3D42-ABC6-92BAB9F86F98}" type="pres">
      <dgm:prSet presAssocID="{9BC2A34E-2FC6-EB4B-898E-4E33C5B332BA}" presName="nodeFollowingNodes" presStyleLbl="node1" presStyleIdx="1" presStyleCnt="6">
        <dgm:presLayoutVars>
          <dgm:bulletEnabled val="1"/>
        </dgm:presLayoutVars>
      </dgm:prSet>
      <dgm:spPr/>
    </dgm:pt>
    <dgm:pt modelId="{75E0A49B-7EBD-7D42-ADCD-34883268F33C}" type="pres">
      <dgm:prSet presAssocID="{76DAA777-DE8E-D34C-B540-5BB914903067}" presName="nodeFollowingNodes" presStyleLbl="node1" presStyleIdx="2" presStyleCnt="6" custRadScaleRad="94954" custRadScaleInc="-11260">
        <dgm:presLayoutVars>
          <dgm:bulletEnabled val="1"/>
        </dgm:presLayoutVars>
      </dgm:prSet>
      <dgm:spPr/>
    </dgm:pt>
    <dgm:pt modelId="{04249880-1CDA-5542-92ED-5527F04009A6}" type="pres">
      <dgm:prSet presAssocID="{9F6E5919-6AD6-1944-8B41-F460D78A35B6}" presName="nodeFollowingNodes" presStyleLbl="node1" presStyleIdx="3" presStyleCnt="6" custScaleX="125487" custScaleY="148354">
        <dgm:presLayoutVars>
          <dgm:bulletEnabled val="1"/>
        </dgm:presLayoutVars>
      </dgm:prSet>
      <dgm:spPr/>
    </dgm:pt>
    <dgm:pt modelId="{E4604B0A-C4AF-5E4F-B6D9-9F5AC45E54DD}" type="pres">
      <dgm:prSet presAssocID="{6883CA19-F837-AE41-95D6-13AB845480CC}" presName="nodeFollowingNodes" presStyleLbl="node1" presStyleIdx="4" presStyleCnt="6" custRadScaleRad="94954" custRadScaleInc="11260">
        <dgm:presLayoutVars>
          <dgm:bulletEnabled val="1"/>
        </dgm:presLayoutVars>
      </dgm:prSet>
      <dgm:spPr/>
    </dgm:pt>
    <dgm:pt modelId="{78908E8D-3C6B-F34D-8F71-E6A16299E994}" type="pres">
      <dgm:prSet presAssocID="{B8670990-DF51-5F49-A27F-FA8C7DCC237D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C8C04C04-4434-7B4D-8C85-BA04D5C21B87}" type="presOf" srcId="{9F6E5919-6AD6-1944-8B41-F460D78A35B6}" destId="{04249880-1CDA-5542-92ED-5527F04009A6}" srcOrd="0" destOrd="0" presId="urn:microsoft.com/office/officeart/2005/8/layout/cycle3"/>
    <dgm:cxn modelId="{3E23780D-9F22-134B-A2AE-10B5A190A2A5}" srcId="{CD1AFC60-83E7-7045-B5FF-0B5F4311615F}" destId="{9F6E5919-6AD6-1944-8B41-F460D78A35B6}" srcOrd="3" destOrd="0" parTransId="{306D3815-C7C7-0745-972A-229CC5D62675}" sibTransId="{6DF6055E-1488-0D43-8F23-5443BBE3D749}"/>
    <dgm:cxn modelId="{2CBB3510-99E6-7348-BA41-1452F2C55E3A}" type="presOf" srcId="{76DAA777-DE8E-D34C-B540-5BB914903067}" destId="{75E0A49B-7EBD-7D42-ADCD-34883268F33C}" srcOrd="0" destOrd="0" presId="urn:microsoft.com/office/officeart/2005/8/layout/cycle3"/>
    <dgm:cxn modelId="{E1F1BE3F-38E7-B647-ABF1-ADD578AB2E59}" srcId="{CD1AFC60-83E7-7045-B5FF-0B5F4311615F}" destId="{76DAA777-DE8E-D34C-B540-5BB914903067}" srcOrd="2" destOrd="0" parTransId="{1E60E16B-F948-E84A-80BA-233EF729A660}" sibTransId="{CF02EBCE-AE5F-D749-80F8-7E65762CC0A7}"/>
    <dgm:cxn modelId="{12609062-1FDE-B245-8F8B-63CE0357E187}" srcId="{CD1AFC60-83E7-7045-B5FF-0B5F4311615F}" destId="{B8670990-DF51-5F49-A27F-FA8C7DCC237D}" srcOrd="5" destOrd="0" parTransId="{783BCFF9-EADD-6B4B-A780-27DDBC102A99}" sibTransId="{57154F98-A744-B641-A93A-A20F64F4F848}"/>
    <dgm:cxn modelId="{92D7A846-DE59-6147-B1B4-313EBE6E976D}" srcId="{CD1AFC60-83E7-7045-B5FF-0B5F4311615F}" destId="{7C2B1394-44D3-6F4E-88ED-35BA45E66F33}" srcOrd="0" destOrd="0" parTransId="{FA08E8BC-6F78-5C4A-8FFE-0F627EAD742D}" sibTransId="{19F1F5E7-9DDD-3847-83D1-2000AED31905}"/>
    <dgm:cxn modelId="{7972FD4A-8E46-344B-B4FA-C67CA87BC753}" type="presOf" srcId="{7C2B1394-44D3-6F4E-88ED-35BA45E66F33}" destId="{07FEE494-B194-FE4C-A636-26DBE748C7DB}" srcOrd="0" destOrd="0" presId="urn:microsoft.com/office/officeart/2005/8/layout/cycle3"/>
    <dgm:cxn modelId="{1543AC51-B7C4-1143-837A-5E5F514E6F1F}" type="presOf" srcId="{B8670990-DF51-5F49-A27F-FA8C7DCC237D}" destId="{78908E8D-3C6B-F34D-8F71-E6A16299E994}" srcOrd="0" destOrd="0" presId="urn:microsoft.com/office/officeart/2005/8/layout/cycle3"/>
    <dgm:cxn modelId="{46B1209B-3FCF-F845-86B6-648142CB6B6C}" type="presOf" srcId="{CD1AFC60-83E7-7045-B5FF-0B5F4311615F}" destId="{2A4ABF75-AB1D-B643-8127-1B2E01FAC60D}" srcOrd="0" destOrd="0" presId="urn:microsoft.com/office/officeart/2005/8/layout/cycle3"/>
    <dgm:cxn modelId="{68DE4BB9-DAB3-354E-8F71-D64ED92C92C3}" srcId="{CD1AFC60-83E7-7045-B5FF-0B5F4311615F}" destId="{6883CA19-F837-AE41-95D6-13AB845480CC}" srcOrd="4" destOrd="0" parTransId="{004CD0E2-C171-CF42-8FBA-89DA4BF0FDE8}" sibTransId="{5652FC9F-C9F4-3A40-BF77-8992569A1E12}"/>
    <dgm:cxn modelId="{7B7217DE-B1B3-AB4C-8071-82D06BFD93CD}" type="presOf" srcId="{19F1F5E7-9DDD-3847-83D1-2000AED31905}" destId="{3A3F9C70-81AA-8842-B757-CBEE9BC36B7C}" srcOrd="0" destOrd="0" presId="urn:microsoft.com/office/officeart/2005/8/layout/cycle3"/>
    <dgm:cxn modelId="{D61B11E9-8F17-C747-922E-669878C4630F}" type="presOf" srcId="{9BC2A34E-2FC6-EB4B-898E-4E33C5B332BA}" destId="{252112CC-AAC7-3D42-ABC6-92BAB9F86F98}" srcOrd="0" destOrd="0" presId="urn:microsoft.com/office/officeart/2005/8/layout/cycle3"/>
    <dgm:cxn modelId="{B4E045FA-AFBB-0F4F-8406-E5FBE642B583}" type="presOf" srcId="{6883CA19-F837-AE41-95D6-13AB845480CC}" destId="{E4604B0A-C4AF-5E4F-B6D9-9F5AC45E54DD}" srcOrd="0" destOrd="0" presId="urn:microsoft.com/office/officeart/2005/8/layout/cycle3"/>
    <dgm:cxn modelId="{93C1CEFF-7E80-6F45-B28B-BADDCD34CF6C}" srcId="{CD1AFC60-83E7-7045-B5FF-0B5F4311615F}" destId="{9BC2A34E-2FC6-EB4B-898E-4E33C5B332BA}" srcOrd="1" destOrd="0" parTransId="{4327DF01-CB54-304F-8CC7-D7F4EC470CF8}" sibTransId="{F283258C-26B2-2E4A-AD45-4CE2E5F7A615}"/>
    <dgm:cxn modelId="{2BDD0CA9-2F16-BF43-8BAB-96517F226BF5}" type="presParOf" srcId="{2A4ABF75-AB1D-B643-8127-1B2E01FAC60D}" destId="{F219D133-7592-594B-8706-1F14FB446A65}" srcOrd="0" destOrd="0" presId="urn:microsoft.com/office/officeart/2005/8/layout/cycle3"/>
    <dgm:cxn modelId="{97669B81-ADD2-B744-9F25-B0DEDF379DEC}" type="presParOf" srcId="{F219D133-7592-594B-8706-1F14FB446A65}" destId="{07FEE494-B194-FE4C-A636-26DBE748C7DB}" srcOrd="0" destOrd="0" presId="urn:microsoft.com/office/officeart/2005/8/layout/cycle3"/>
    <dgm:cxn modelId="{216F858E-EDBA-9647-8625-57B3FCDB6FBC}" type="presParOf" srcId="{F219D133-7592-594B-8706-1F14FB446A65}" destId="{3A3F9C70-81AA-8842-B757-CBEE9BC36B7C}" srcOrd="1" destOrd="0" presId="urn:microsoft.com/office/officeart/2005/8/layout/cycle3"/>
    <dgm:cxn modelId="{F31829D2-32DE-E546-8A05-C11F782CA875}" type="presParOf" srcId="{F219D133-7592-594B-8706-1F14FB446A65}" destId="{252112CC-AAC7-3D42-ABC6-92BAB9F86F98}" srcOrd="2" destOrd="0" presId="urn:microsoft.com/office/officeart/2005/8/layout/cycle3"/>
    <dgm:cxn modelId="{268655F9-6EDC-574C-8BE1-7EBDF349A592}" type="presParOf" srcId="{F219D133-7592-594B-8706-1F14FB446A65}" destId="{75E0A49B-7EBD-7D42-ADCD-34883268F33C}" srcOrd="3" destOrd="0" presId="urn:microsoft.com/office/officeart/2005/8/layout/cycle3"/>
    <dgm:cxn modelId="{D461AD24-8BA2-CC40-9157-B1B19F267B6C}" type="presParOf" srcId="{F219D133-7592-594B-8706-1F14FB446A65}" destId="{04249880-1CDA-5542-92ED-5527F04009A6}" srcOrd="4" destOrd="0" presId="urn:microsoft.com/office/officeart/2005/8/layout/cycle3"/>
    <dgm:cxn modelId="{75629384-4D7F-154F-9A08-1D8647084BBA}" type="presParOf" srcId="{F219D133-7592-594B-8706-1F14FB446A65}" destId="{E4604B0A-C4AF-5E4F-B6D9-9F5AC45E54DD}" srcOrd="5" destOrd="0" presId="urn:microsoft.com/office/officeart/2005/8/layout/cycle3"/>
    <dgm:cxn modelId="{62F57BF8-D672-4B42-AF4F-459B9D8C0908}" type="presParOf" srcId="{F219D133-7592-594B-8706-1F14FB446A65}" destId="{78908E8D-3C6B-F34D-8F71-E6A16299E994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1AFC60-83E7-7045-B5FF-0B5F4311615F}" type="doc">
      <dgm:prSet loTypeId="urn:microsoft.com/office/officeart/2005/8/layout/cycle3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C2B1394-44D3-6F4E-88ED-35BA45E66F3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Étape 1 : </a:t>
          </a:r>
          <a:r>
            <a:rPr lang="en-US" dirty="0" err="1">
              <a:solidFill>
                <a:schemeClr val="tx1"/>
              </a:solidFill>
            </a:rPr>
            <a:t>Déterminer</a:t>
          </a:r>
          <a:r>
            <a:rPr lang="en-US" dirty="0">
              <a:solidFill>
                <a:schemeClr val="tx1"/>
              </a:solidFill>
            </a:rPr>
            <a:t> 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les </a:t>
          </a:r>
          <a:r>
            <a:rPr lang="en-US" dirty="0" err="1">
              <a:solidFill>
                <a:schemeClr val="tx1"/>
              </a:solidFill>
            </a:rPr>
            <a:t>écarts</a:t>
          </a:r>
          <a:r>
            <a:rPr lang="en-US" dirty="0">
              <a:solidFill>
                <a:schemeClr val="tx1"/>
              </a:solidFill>
            </a:rPr>
            <a:t> de performance</a:t>
          </a:r>
          <a:endParaRPr lang="en-US" dirty="0"/>
        </a:p>
      </dgm:t>
    </dgm:pt>
    <dgm:pt modelId="{FA08E8BC-6F78-5C4A-8FFE-0F627EAD742D}" type="parTrans" cxnId="{92D7A846-DE59-6147-B1B4-313EBE6E976D}">
      <dgm:prSet/>
      <dgm:spPr/>
      <dgm:t>
        <a:bodyPr/>
        <a:lstStyle/>
        <a:p>
          <a:endParaRPr lang="en-US"/>
        </a:p>
      </dgm:t>
    </dgm:pt>
    <dgm:pt modelId="{19F1F5E7-9DDD-3847-83D1-2000AED31905}" type="sibTrans" cxnId="{92D7A846-DE59-6147-B1B4-313EBE6E976D}">
      <dgm:prSet/>
      <dgm:spPr/>
      <dgm:t>
        <a:bodyPr/>
        <a:lstStyle/>
        <a:p>
          <a:endParaRPr lang="en-US"/>
        </a:p>
      </dgm:t>
    </dgm:pt>
    <dgm:pt modelId="{9BC2A34E-2FC6-EB4B-898E-4E33C5B332B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Étape 2 : </a:t>
          </a:r>
          <a:r>
            <a:rPr lang="en-US" dirty="0" err="1">
              <a:solidFill>
                <a:schemeClr val="tx1"/>
              </a:solidFill>
            </a:rPr>
            <a:t>Définir</a:t>
          </a:r>
          <a:r>
            <a:rPr lang="en-US" dirty="0">
              <a:solidFill>
                <a:schemeClr val="tx1"/>
              </a:solidFill>
            </a:rPr>
            <a:t> 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les </a:t>
          </a:r>
          <a:r>
            <a:rPr lang="en-US" dirty="0" err="1">
              <a:solidFill>
                <a:schemeClr val="tx1"/>
              </a:solidFill>
            </a:rPr>
            <a:t>objectifs</a:t>
          </a:r>
          <a:r>
            <a:rPr lang="en-US" dirty="0">
              <a:solidFill>
                <a:schemeClr val="tx1"/>
              </a:solidFill>
            </a:rPr>
            <a:t>, 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les </a:t>
          </a:r>
          <a:r>
            <a:rPr lang="en-US" dirty="0" err="1">
              <a:solidFill>
                <a:schemeClr val="tx1"/>
              </a:solidFill>
            </a:rPr>
            <a:t>ressources</a:t>
          </a:r>
          <a:r>
            <a:rPr lang="en-US" dirty="0">
              <a:solidFill>
                <a:schemeClr val="tx1"/>
              </a:solidFill>
            </a:rPr>
            <a:t> 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et les </a:t>
          </a:r>
          <a:r>
            <a:rPr lang="en-US" dirty="0" err="1">
              <a:solidFill>
                <a:schemeClr val="tx1"/>
              </a:solidFill>
            </a:rPr>
            <a:t>moyens</a:t>
          </a:r>
          <a:endParaRPr lang="en-US" dirty="0"/>
        </a:p>
      </dgm:t>
    </dgm:pt>
    <dgm:pt modelId="{4327DF01-CB54-304F-8CC7-D7F4EC470CF8}" type="parTrans" cxnId="{93C1CEFF-7E80-6F45-B28B-BADDCD34CF6C}">
      <dgm:prSet/>
      <dgm:spPr/>
      <dgm:t>
        <a:bodyPr/>
        <a:lstStyle/>
        <a:p>
          <a:endParaRPr lang="en-US"/>
        </a:p>
      </dgm:t>
    </dgm:pt>
    <dgm:pt modelId="{F283258C-26B2-2E4A-AD45-4CE2E5F7A615}" type="sibTrans" cxnId="{93C1CEFF-7E80-6F45-B28B-BADDCD34CF6C}">
      <dgm:prSet/>
      <dgm:spPr/>
      <dgm:t>
        <a:bodyPr/>
        <a:lstStyle/>
        <a:p>
          <a:endParaRPr lang="en-US"/>
        </a:p>
      </dgm:t>
    </dgm:pt>
    <dgm:pt modelId="{76DAA777-DE8E-D34C-B540-5BB91490306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Étape 3 : </a:t>
          </a:r>
          <a:r>
            <a:rPr lang="en-US" dirty="0" err="1">
              <a:solidFill>
                <a:schemeClr val="tx1"/>
              </a:solidFill>
            </a:rPr>
            <a:t>Concevoir</a:t>
          </a:r>
          <a:r>
            <a:rPr lang="en-US" dirty="0">
              <a:solidFill>
                <a:schemeClr val="tx1"/>
              </a:solidFill>
            </a:rPr>
            <a:t> 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et </a:t>
          </a:r>
          <a:r>
            <a:rPr lang="en-US" dirty="0" err="1">
              <a:solidFill>
                <a:schemeClr val="tx1"/>
              </a:solidFill>
            </a:rPr>
            <a:t>planifier</a:t>
          </a:r>
          <a:r>
            <a:rPr lang="en-US" dirty="0">
              <a:solidFill>
                <a:schemeClr val="tx1"/>
              </a:solidFill>
            </a:rPr>
            <a:t> 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la formation</a:t>
          </a:r>
          <a:endParaRPr lang="en-US" dirty="0"/>
        </a:p>
      </dgm:t>
    </dgm:pt>
    <dgm:pt modelId="{1E60E16B-F948-E84A-80BA-233EF729A660}" type="parTrans" cxnId="{E1F1BE3F-38E7-B647-ABF1-ADD578AB2E59}">
      <dgm:prSet/>
      <dgm:spPr/>
      <dgm:t>
        <a:bodyPr/>
        <a:lstStyle/>
        <a:p>
          <a:endParaRPr lang="en-US"/>
        </a:p>
      </dgm:t>
    </dgm:pt>
    <dgm:pt modelId="{CF02EBCE-AE5F-D749-80F8-7E65762CC0A7}" type="sibTrans" cxnId="{E1F1BE3F-38E7-B647-ABF1-ADD578AB2E59}">
      <dgm:prSet/>
      <dgm:spPr/>
      <dgm:t>
        <a:bodyPr/>
        <a:lstStyle/>
        <a:p>
          <a:endParaRPr lang="en-US"/>
        </a:p>
      </dgm:t>
    </dgm:pt>
    <dgm:pt modelId="{9F6E5919-6AD6-1944-8B41-F460D78A35B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Étape 4 : Dispenser 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la formation</a:t>
          </a:r>
          <a:endParaRPr lang="en-US" dirty="0"/>
        </a:p>
      </dgm:t>
    </dgm:pt>
    <dgm:pt modelId="{306D3815-C7C7-0745-972A-229CC5D62675}" type="parTrans" cxnId="{3E23780D-9F22-134B-A2AE-10B5A190A2A5}">
      <dgm:prSet/>
      <dgm:spPr/>
      <dgm:t>
        <a:bodyPr/>
        <a:lstStyle/>
        <a:p>
          <a:endParaRPr lang="en-US"/>
        </a:p>
      </dgm:t>
    </dgm:pt>
    <dgm:pt modelId="{6DF6055E-1488-0D43-8F23-5443BBE3D749}" type="sibTrans" cxnId="{3E23780D-9F22-134B-A2AE-10B5A190A2A5}">
      <dgm:prSet/>
      <dgm:spPr/>
      <dgm:t>
        <a:bodyPr/>
        <a:lstStyle/>
        <a:p>
          <a:endParaRPr lang="en-US"/>
        </a:p>
      </dgm:t>
    </dgm:pt>
    <dgm:pt modelId="{6883CA19-F837-AE41-95D6-13AB845480CC}">
      <dgm:prSet phldrT="[Text]" custT="1"/>
      <dgm:spPr>
        <a:solidFill>
          <a:srgbClr val="205658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Étape 5 : </a:t>
          </a:r>
          <a:r>
            <a:rPr lang="en-US" sz="1400" dirty="0" err="1">
              <a:solidFill>
                <a:schemeClr val="bg1"/>
              </a:solidFill>
            </a:rPr>
            <a:t>Évaluer</a:t>
          </a:r>
          <a:r>
            <a:rPr lang="en-US" sz="1400" dirty="0">
              <a:solidFill>
                <a:schemeClr val="bg1"/>
              </a:solidFill>
            </a:rPr>
            <a:t> les </a:t>
          </a:r>
          <a:r>
            <a:rPr lang="en-US" sz="1400" dirty="0" err="1">
              <a:solidFill>
                <a:schemeClr val="bg1"/>
              </a:solidFill>
            </a:rPr>
            <a:t>résultats</a:t>
          </a:r>
          <a:endParaRPr lang="en-US" sz="1400" dirty="0">
            <a:solidFill>
              <a:schemeClr val="bg1"/>
            </a:solidFill>
          </a:endParaRPr>
        </a:p>
      </dgm:t>
    </dgm:pt>
    <dgm:pt modelId="{004CD0E2-C171-CF42-8FBA-89DA4BF0FDE8}" type="parTrans" cxnId="{68DE4BB9-DAB3-354E-8F71-D64ED92C92C3}">
      <dgm:prSet/>
      <dgm:spPr/>
      <dgm:t>
        <a:bodyPr/>
        <a:lstStyle/>
        <a:p>
          <a:endParaRPr lang="en-US"/>
        </a:p>
      </dgm:t>
    </dgm:pt>
    <dgm:pt modelId="{5652FC9F-C9F4-3A40-BF77-8992569A1E12}" type="sibTrans" cxnId="{68DE4BB9-DAB3-354E-8F71-D64ED92C92C3}">
      <dgm:prSet/>
      <dgm:spPr/>
      <dgm:t>
        <a:bodyPr/>
        <a:lstStyle/>
        <a:p>
          <a:endParaRPr lang="en-US"/>
        </a:p>
      </dgm:t>
    </dgm:pt>
    <dgm:pt modelId="{B8670990-DF51-5F49-A27F-FA8C7DCC237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Étape 6 : </a:t>
          </a:r>
          <a:r>
            <a:rPr lang="en-US" dirty="0" err="1">
              <a:solidFill>
                <a:schemeClr val="tx1"/>
              </a:solidFill>
            </a:rPr>
            <a:t>Contrôler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dirty="0" err="1">
              <a:solidFill>
                <a:schemeClr val="tx1"/>
              </a:solidFill>
            </a:rPr>
            <a:t>améliorer</a:t>
          </a:r>
          <a:r>
            <a:rPr lang="en-US" dirty="0">
              <a:solidFill>
                <a:schemeClr val="tx1"/>
              </a:solidFill>
            </a:rPr>
            <a:t> et </a:t>
          </a:r>
          <a:r>
            <a:rPr lang="en-US" dirty="0" err="1">
              <a:solidFill>
                <a:schemeClr val="tx1"/>
              </a:solidFill>
            </a:rPr>
            <a:t>communiquer</a:t>
          </a:r>
          <a:r>
            <a:rPr lang="en-US" dirty="0">
              <a:solidFill>
                <a:schemeClr val="tx1"/>
              </a:solidFill>
            </a:rPr>
            <a:t> 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les </a:t>
          </a:r>
          <a:r>
            <a:rPr lang="en-US" dirty="0" err="1">
              <a:solidFill>
                <a:schemeClr val="tx1"/>
              </a:solidFill>
            </a:rPr>
            <a:t>résultats</a:t>
          </a:r>
          <a:endParaRPr lang="en-US" dirty="0"/>
        </a:p>
      </dgm:t>
    </dgm:pt>
    <dgm:pt modelId="{783BCFF9-EADD-6B4B-A780-27DDBC102A99}" type="parTrans" cxnId="{12609062-1FDE-B245-8F8B-63CE0357E187}">
      <dgm:prSet/>
      <dgm:spPr/>
      <dgm:t>
        <a:bodyPr/>
        <a:lstStyle/>
        <a:p>
          <a:endParaRPr lang="en-US"/>
        </a:p>
      </dgm:t>
    </dgm:pt>
    <dgm:pt modelId="{57154F98-A744-B641-A93A-A20F64F4F848}" type="sibTrans" cxnId="{12609062-1FDE-B245-8F8B-63CE0357E187}">
      <dgm:prSet/>
      <dgm:spPr/>
      <dgm:t>
        <a:bodyPr/>
        <a:lstStyle/>
        <a:p>
          <a:endParaRPr lang="en-US"/>
        </a:p>
      </dgm:t>
    </dgm:pt>
    <dgm:pt modelId="{2A4ABF75-AB1D-B643-8127-1B2E01FAC60D}" type="pres">
      <dgm:prSet presAssocID="{CD1AFC60-83E7-7045-B5FF-0B5F4311615F}" presName="Name0" presStyleCnt="0">
        <dgm:presLayoutVars>
          <dgm:dir/>
          <dgm:resizeHandles val="exact"/>
        </dgm:presLayoutVars>
      </dgm:prSet>
      <dgm:spPr/>
    </dgm:pt>
    <dgm:pt modelId="{F219D133-7592-594B-8706-1F14FB446A65}" type="pres">
      <dgm:prSet presAssocID="{CD1AFC60-83E7-7045-B5FF-0B5F4311615F}" presName="cycle" presStyleCnt="0"/>
      <dgm:spPr/>
    </dgm:pt>
    <dgm:pt modelId="{07FEE494-B194-FE4C-A636-26DBE748C7DB}" type="pres">
      <dgm:prSet presAssocID="{7C2B1394-44D3-6F4E-88ED-35BA45E66F33}" presName="nodeFirstNode" presStyleLbl="node1" presStyleIdx="0" presStyleCnt="6">
        <dgm:presLayoutVars>
          <dgm:bulletEnabled val="1"/>
        </dgm:presLayoutVars>
      </dgm:prSet>
      <dgm:spPr/>
    </dgm:pt>
    <dgm:pt modelId="{3A3F9C70-81AA-8842-B757-CBEE9BC36B7C}" type="pres">
      <dgm:prSet presAssocID="{19F1F5E7-9DDD-3847-83D1-2000AED31905}" presName="sibTransFirstNode" presStyleLbl="bgShp" presStyleIdx="0" presStyleCnt="1"/>
      <dgm:spPr/>
    </dgm:pt>
    <dgm:pt modelId="{252112CC-AAC7-3D42-ABC6-92BAB9F86F98}" type="pres">
      <dgm:prSet presAssocID="{9BC2A34E-2FC6-EB4B-898E-4E33C5B332BA}" presName="nodeFollowingNodes" presStyleLbl="node1" presStyleIdx="1" presStyleCnt="6">
        <dgm:presLayoutVars>
          <dgm:bulletEnabled val="1"/>
        </dgm:presLayoutVars>
      </dgm:prSet>
      <dgm:spPr/>
    </dgm:pt>
    <dgm:pt modelId="{75E0A49B-7EBD-7D42-ADCD-34883268F33C}" type="pres">
      <dgm:prSet presAssocID="{76DAA777-DE8E-D34C-B540-5BB914903067}" presName="nodeFollowingNodes" presStyleLbl="node1" presStyleIdx="2" presStyleCnt="6">
        <dgm:presLayoutVars>
          <dgm:bulletEnabled val="1"/>
        </dgm:presLayoutVars>
      </dgm:prSet>
      <dgm:spPr/>
    </dgm:pt>
    <dgm:pt modelId="{04249880-1CDA-5542-92ED-5527F04009A6}" type="pres">
      <dgm:prSet presAssocID="{9F6E5919-6AD6-1944-8B41-F460D78A35B6}" presName="nodeFollowingNodes" presStyleLbl="node1" presStyleIdx="3" presStyleCnt="6">
        <dgm:presLayoutVars>
          <dgm:bulletEnabled val="1"/>
        </dgm:presLayoutVars>
      </dgm:prSet>
      <dgm:spPr/>
    </dgm:pt>
    <dgm:pt modelId="{E4604B0A-C4AF-5E4F-B6D9-9F5AC45E54DD}" type="pres">
      <dgm:prSet presAssocID="{6883CA19-F837-AE41-95D6-13AB845480CC}" presName="nodeFollowingNodes" presStyleLbl="node1" presStyleIdx="4" presStyleCnt="6" custScaleX="143136" custScaleY="143136">
        <dgm:presLayoutVars>
          <dgm:bulletEnabled val="1"/>
        </dgm:presLayoutVars>
      </dgm:prSet>
      <dgm:spPr/>
    </dgm:pt>
    <dgm:pt modelId="{78908E8D-3C6B-F34D-8F71-E6A16299E994}" type="pres">
      <dgm:prSet presAssocID="{B8670990-DF51-5F49-A27F-FA8C7DCC237D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3E23780D-9F22-134B-A2AE-10B5A190A2A5}" srcId="{CD1AFC60-83E7-7045-B5FF-0B5F4311615F}" destId="{9F6E5919-6AD6-1944-8B41-F460D78A35B6}" srcOrd="3" destOrd="0" parTransId="{306D3815-C7C7-0745-972A-229CC5D62675}" sibTransId="{6DF6055E-1488-0D43-8F23-5443BBE3D749}"/>
    <dgm:cxn modelId="{0AFF650E-C8E0-C246-9BF2-217E3DDCF83E}" type="presOf" srcId="{19F1F5E7-9DDD-3847-83D1-2000AED31905}" destId="{3A3F9C70-81AA-8842-B757-CBEE9BC36B7C}" srcOrd="0" destOrd="0" presId="urn:microsoft.com/office/officeart/2005/8/layout/cycle3"/>
    <dgm:cxn modelId="{0B33F50E-E8A8-1D42-81DC-F6AD6A0D0AE0}" type="presOf" srcId="{76DAA777-DE8E-D34C-B540-5BB914903067}" destId="{75E0A49B-7EBD-7D42-ADCD-34883268F33C}" srcOrd="0" destOrd="0" presId="urn:microsoft.com/office/officeart/2005/8/layout/cycle3"/>
    <dgm:cxn modelId="{E1F1BE3F-38E7-B647-ABF1-ADD578AB2E59}" srcId="{CD1AFC60-83E7-7045-B5FF-0B5F4311615F}" destId="{76DAA777-DE8E-D34C-B540-5BB914903067}" srcOrd="2" destOrd="0" parTransId="{1E60E16B-F948-E84A-80BA-233EF729A660}" sibTransId="{CF02EBCE-AE5F-D749-80F8-7E65762CC0A7}"/>
    <dgm:cxn modelId="{4DF8BA60-7017-764A-8FE4-07877489B3B8}" type="presOf" srcId="{9F6E5919-6AD6-1944-8B41-F460D78A35B6}" destId="{04249880-1CDA-5542-92ED-5527F04009A6}" srcOrd="0" destOrd="0" presId="urn:microsoft.com/office/officeart/2005/8/layout/cycle3"/>
    <dgm:cxn modelId="{12609062-1FDE-B245-8F8B-63CE0357E187}" srcId="{CD1AFC60-83E7-7045-B5FF-0B5F4311615F}" destId="{B8670990-DF51-5F49-A27F-FA8C7DCC237D}" srcOrd="5" destOrd="0" parTransId="{783BCFF9-EADD-6B4B-A780-27DDBC102A99}" sibTransId="{57154F98-A744-B641-A93A-A20F64F4F848}"/>
    <dgm:cxn modelId="{92D7A846-DE59-6147-B1B4-313EBE6E976D}" srcId="{CD1AFC60-83E7-7045-B5FF-0B5F4311615F}" destId="{7C2B1394-44D3-6F4E-88ED-35BA45E66F33}" srcOrd="0" destOrd="0" parTransId="{FA08E8BC-6F78-5C4A-8FFE-0F627EAD742D}" sibTransId="{19F1F5E7-9DDD-3847-83D1-2000AED31905}"/>
    <dgm:cxn modelId="{3C511A81-D90F-AF42-BE16-BBAFA1F28236}" type="presOf" srcId="{6883CA19-F837-AE41-95D6-13AB845480CC}" destId="{E4604B0A-C4AF-5E4F-B6D9-9F5AC45E54DD}" srcOrd="0" destOrd="0" presId="urn:microsoft.com/office/officeart/2005/8/layout/cycle3"/>
    <dgm:cxn modelId="{671C4385-DBE8-8747-8017-17B4A6EEB308}" type="presOf" srcId="{B8670990-DF51-5F49-A27F-FA8C7DCC237D}" destId="{78908E8D-3C6B-F34D-8F71-E6A16299E994}" srcOrd="0" destOrd="0" presId="urn:microsoft.com/office/officeart/2005/8/layout/cycle3"/>
    <dgm:cxn modelId="{28268F85-99C5-EC45-B496-15C6C3E511A7}" type="presOf" srcId="{9BC2A34E-2FC6-EB4B-898E-4E33C5B332BA}" destId="{252112CC-AAC7-3D42-ABC6-92BAB9F86F98}" srcOrd="0" destOrd="0" presId="urn:microsoft.com/office/officeart/2005/8/layout/cycle3"/>
    <dgm:cxn modelId="{DEE5C886-7052-EB40-86F3-0B8789F28A1A}" type="presOf" srcId="{CD1AFC60-83E7-7045-B5FF-0B5F4311615F}" destId="{2A4ABF75-AB1D-B643-8127-1B2E01FAC60D}" srcOrd="0" destOrd="0" presId="urn:microsoft.com/office/officeart/2005/8/layout/cycle3"/>
    <dgm:cxn modelId="{68DE4BB9-DAB3-354E-8F71-D64ED92C92C3}" srcId="{CD1AFC60-83E7-7045-B5FF-0B5F4311615F}" destId="{6883CA19-F837-AE41-95D6-13AB845480CC}" srcOrd="4" destOrd="0" parTransId="{004CD0E2-C171-CF42-8FBA-89DA4BF0FDE8}" sibTransId="{5652FC9F-C9F4-3A40-BF77-8992569A1E12}"/>
    <dgm:cxn modelId="{9C169AF2-79B2-6944-8D42-727D794A5ADD}" type="presOf" srcId="{7C2B1394-44D3-6F4E-88ED-35BA45E66F33}" destId="{07FEE494-B194-FE4C-A636-26DBE748C7DB}" srcOrd="0" destOrd="0" presId="urn:microsoft.com/office/officeart/2005/8/layout/cycle3"/>
    <dgm:cxn modelId="{93C1CEFF-7E80-6F45-B28B-BADDCD34CF6C}" srcId="{CD1AFC60-83E7-7045-B5FF-0B5F4311615F}" destId="{9BC2A34E-2FC6-EB4B-898E-4E33C5B332BA}" srcOrd="1" destOrd="0" parTransId="{4327DF01-CB54-304F-8CC7-D7F4EC470CF8}" sibTransId="{F283258C-26B2-2E4A-AD45-4CE2E5F7A615}"/>
    <dgm:cxn modelId="{EE05F156-D8F1-E848-8165-C9ED6D7CE846}" type="presParOf" srcId="{2A4ABF75-AB1D-B643-8127-1B2E01FAC60D}" destId="{F219D133-7592-594B-8706-1F14FB446A65}" srcOrd="0" destOrd="0" presId="urn:microsoft.com/office/officeart/2005/8/layout/cycle3"/>
    <dgm:cxn modelId="{68203AE5-4A41-AE42-8CC6-5F66A2B78C66}" type="presParOf" srcId="{F219D133-7592-594B-8706-1F14FB446A65}" destId="{07FEE494-B194-FE4C-A636-26DBE748C7DB}" srcOrd="0" destOrd="0" presId="urn:microsoft.com/office/officeart/2005/8/layout/cycle3"/>
    <dgm:cxn modelId="{9DDF9FE7-79E1-0B4A-BD68-3AC74FB79E40}" type="presParOf" srcId="{F219D133-7592-594B-8706-1F14FB446A65}" destId="{3A3F9C70-81AA-8842-B757-CBEE9BC36B7C}" srcOrd="1" destOrd="0" presId="urn:microsoft.com/office/officeart/2005/8/layout/cycle3"/>
    <dgm:cxn modelId="{1182566E-C1B4-BC49-A1E5-403775A743D6}" type="presParOf" srcId="{F219D133-7592-594B-8706-1F14FB446A65}" destId="{252112CC-AAC7-3D42-ABC6-92BAB9F86F98}" srcOrd="2" destOrd="0" presId="urn:microsoft.com/office/officeart/2005/8/layout/cycle3"/>
    <dgm:cxn modelId="{73660A65-A96D-7B46-AB43-12010A5BBDCA}" type="presParOf" srcId="{F219D133-7592-594B-8706-1F14FB446A65}" destId="{75E0A49B-7EBD-7D42-ADCD-34883268F33C}" srcOrd="3" destOrd="0" presId="urn:microsoft.com/office/officeart/2005/8/layout/cycle3"/>
    <dgm:cxn modelId="{D0BA4115-A557-8D4F-9F74-E7A4D0973274}" type="presParOf" srcId="{F219D133-7592-594B-8706-1F14FB446A65}" destId="{04249880-1CDA-5542-92ED-5527F04009A6}" srcOrd="4" destOrd="0" presId="urn:microsoft.com/office/officeart/2005/8/layout/cycle3"/>
    <dgm:cxn modelId="{72AA3AD3-026D-DE4B-B2F3-A107D3C2B878}" type="presParOf" srcId="{F219D133-7592-594B-8706-1F14FB446A65}" destId="{E4604B0A-C4AF-5E4F-B6D9-9F5AC45E54DD}" srcOrd="5" destOrd="0" presId="urn:microsoft.com/office/officeart/2005/8/layout/cycle3"/>
    <dgm:cxn modelId="{7F3F19EE-786A-CF40-9DD8-E8C7BCDC559B}" type="presParOf" srcId="{F219D133-7592-594B-8706-1F14FB446A65}" destId="{78908E8D-3C6B-F34D-8F71-E6A16299E994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54500CD-902D-3048-B13C-C18E712BB0E5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E86743-3C5C-F64A-A134-8AF356B6DEEE}">
      <dgm:prSet phldrT="[Text]"/>
      <dgm:spPr>
        <a:solidFill>
          <a:srgbClr val="205658"/>
        </a:solidFill>
      </dgm:spPr>
      <dgm:t>
        <a:bodyPr/>
        <a:lstStyle/>
        <a:p>
          <a:r>
            <a:rPr lang="en-US" dirty="0" err="1"/>
            <a:t>Niveau</a:t>
          </a:r>
          <a:r>
            <a:rPr lang="en-US" dirty="0"/>
            <a:t> 5</a:t>
          </a:r>
        </a:p>
      </dgm:t>
    </dgm:pt>
    <dgm:pt modelId="{57B4F4DD-C875-5743-BC7E-CE5719C41C18}" type="parTrans" cxnId="{C20EA977-F225-304E-A8F4-9883ED1C1D97}">
      <dgm:prSet/>
      <dgm:spPr/>
      <dgm:t>
        <a:bodyPr/>
        <a:lstStyle/>
        <a:p>
          <a:endParaRPr lang="en-US"/>
        </a:p>
      </dgm:t>
    </dgm:pt>
    <dgm:pt modelId="{2BEEB269-1535-A145-BCF4-4ED531D3F66D}" type="sibTrans" cxnId="{C20EA977-F225-304E-A8F4-9883ED1C1D97}">
      <dgm:prSet/>
      <dgm:spPr/>
      <dgm:t>
        <a:bodyPr/>
        <a:lstStyle/>
        <a:p>
          <a:endParaRPr lang="en-US"/>
        </a:p>
      </dgm:t>
    </dgm:pt>
    <dgm:pt modelId="{92B43559-7D99-B34E-9FAD-ADC7E90EC3D5}">
      <dgm:prSet phldrT="[Text]"/>
      <dgm:spPr>
        <a:solidFill>
          <a:srgbClr val="205658">
            <a:alpha val="20000"/>
          </a:srgbClr>
        </a:solidFill>
      </dgm:spPr>
      <dgm:t>
        <a:bodyPr/>
        <a:lstStyle/>
        <a:p>
          <a:r>
            <a:rPr lang="en-US" dirty="0" err="1"/>
            <a:t>Rendement</a:t>
          </a:r>
          <a:r>
            <a:rPr lang="en-US" dirty="0"/>
            <a:t> </a:t>
          </a:r>
          <a:r>
            <a:rPr lang="en-US"/>
            <a:t>de l’investissement</a:t>
          </a:r>
          <a:endParaRPr lang="en-US" dirty="0"/>
        </a:p>
      </dgm:t>
    </dgm:pt>
    <dgm:pt modelId="{C6E9DC99-EFB4-C941-87B5-5B1CC6B9CB62}" type="parTrans" cxnId="{80DCC1C8-61CF-594A-8A28-F40612C7ACC6}">
      <dgm:prSet/>
      <dgm:spPr/>
      <dgm:t>
        <a:bodyPr/>
        <a:lstStyle/>
        <a:p>
          <a:endParaRPr lang="en-US"/>
        </a:p>
      </dgm:t>
    </dgm:pt>
    <dgm:pt modelId="{57D14855-621A-6B45-8824-4415BEECCF55}" type="sibTrans" cxnId="{80DCC1C8-61CF-594A-8A28-F40612C7ACC6}">
      <dgm:prSet/>
      <dgm:spPr/>
      <dgm:t>
        <a:bodyPr/>
        <a:lstStyle/>
        <a:p>
          <a:endParaRPr lang="en-US"/>
        </a:p>
      </dgm:t>
    </dgm:pt>
    <dgm:pt modelId="{08EBE080-844A-6843-9DCA-C0E185FD727C}">
      <dgm:prSet phldrT="[Text]"/>
      <dgm:spPr>
        <a:solidFill>
          <a:srgbClr val="205658"/>
        </a:solidFill>
      </dgm:spPr>
      <dgm:t>
        <a:bodyPr/>
        <a:lstStyle/>
        <a:p>
          <a:r>
            <a:rPr lang="en-US" dirty="0" err="1"/>
            <a:t>Niveau</a:t>
          </a:r>
          <a:r>
            <a:rPr lang="en-US" dirty="0"/>
            <a:t> 4</a:t>
          </a:r>
        </a:p>
      </dgm:t>
    </dgm:pt>
    <dgm:pt modelId="{92821E48-8673-2F46-8F47-E87631F4E22B}" type="parTrans" cxnId="{37522C8D-91F0-F945-85EA-C23E6DBB207D}">
      <dgm:prSet/>
      <dgm:spPr/>
      <dgm:t>
        <a:bodyPr/>
        <a:lstStyle/>
        <a:p>
          <a:endParaRPr lang="en-US"/>
        </a:p>
      </dgm:t>
    </dgm:pt>
    <dgm:pt modelId="{2DADA080-B259-4B43-9338-62B506A3934B}" type="sibTrans" cxnId="{37522C8D-91F0-F945-85EA-C23E6DBB207D}">
      <dgm:prSet/>
      <dgm:spPr/>
      <dgm:t>
        <a:bodyPr/>
        <a:lstStyle/>
        <a:p>
          <a:endParaRPr lang="en-US"/>
        </a:p>
      </dgm:t>
    </dgm:pt>
    <dgm:pt modelId="{A9B84EDE-B384-3D46-8520-2692C4486E2E}">
      <dgm:prSet phldrT="[Text]"/>
      <dgm:spPr>
        <a:solidFill>
          <a:srgbClr val="205658">
            <a:alpha val="20000"/>
          </a:srgbClr>
        </a:solidFill>
      </dgm:spPr>
      <dgm:t>
        <a:bodyPr/>
        <a:lstStyle/>
        <a:p>
          <a:r>
            <a:rPr lang="en-US" dirty="0" err="1"/>
            <a:t>Effet</a:t>
          </a:r>
          <a:endParaRPr lang="en-US" dirty="0"/>
        </a:p>
      </dgm:t>
    </dgm:pt>
    <dgm:pt modelId="{8FBBDE60-5A9A-7E4A-A419-41801690B416}" type="parTrans" cxnId="{B5F557DA-5DC1-C340-86B2-A0FF9AF3E4CC}">
      <dgm:prSet/>
      <dgm:spPr/>
      <dgm:t>
        <a:bodyPr/>
        <a:lstStyle/>
        <a:p>
          <a:endParaRPr lang="en-US"/>
        </a:p>
      </dgm:t>
    </dgm:pt>
    <dgm:pt modelId="{6AF645F5-948D-1D48-BD25-B3334897B278}" type="sibTrans" cxnId="{B5F557DA-5DC1-C340-86B2-A0FF9AF3E4CC}">
      <dgm:prSet/>
      <dgm:spPr/>
      <dgm:t>
        <a:bodyPr/>
        <a:lstStyle/>
        <a:p>
          <a:endParaRPr lang="en-US"/>
        </a:p>
      </dgm:t>
    </dgm:pt>
    <dgm:pt modelId="{64EDC11C-03D7-904B-8212-5998864282CB}">
      <dgm:prSet phldrT="[Text]"/>
      <dgm:spPr>
        <a:solidFill>
          <a:srgbClr val="205658"/>
        </a:solidFill>
      </dgm:spPr>
      <dgm:t>
        <a:bodyPr/>
        <a:lstStyle/>
        <a:p>
          <a:r>
            <a:rPr lang="en-US" dirty="0" err="1"/>
            <a:t>Niveau</a:t>
          </a:r>
          <a:r>
            <a:rPr lang="en-US" dirty="0"/>
            <a:t> 3</a:t>
          </a:r>
        </a:p>
      </dgm:t>
    </dgm:pt>
    <dgm:pt modelId="{A0DBA1FD-8A05-F14B-8075-975FF9326342}" type="parTrans" cxnId="{53994EA6-EB2D-0C46-9834-45032C7A6530}">
      <dgm:prSet/>
      <dgm:spPr/>
      <dgm:t>
        <a:bodyPr/>
        <a:lstStyle/>
        <a:p>
          <a:endParaRPr lang="en-US"/>
        </a:p>
      </dgm:t>
    </dgm:pt>
    <dgm:pt modelId="{1C328FA4-BE7E-C646-B989-D9434C077152}" type="sibTrans" cxnId="{53994EA6-EB2D-0C46-9834-45032C7A6530}">
      <dgm:prSet/>
      <dgm:spPr/>
      <dgm:t>
        <a:bodyPr/>
        <a:lstStyle/>
        <a:p>
          <a:endParaRPr lang="en-US"/>
        </a:p>
      </dgm:t>
    </dgm:pt>
    <dgm:pt modelId="{1D8737BC-A0BE-1647-BDDC-6909D41B2618}">
      <dgm:prSet phldrT="[Text]"/>
      <dgm:spPr>
        <a:solidFill>
          <a:srgbClr val="205658">
            <a:alpha val="20000"/>
          </a:srgbClr>
        </a:solidFill>
      </dgm:spPr>
      <dgm:t>
        <a:bodyPr/>
        <a:lstStyle/>
        <a:p>
          <a:r>
            <a:rPr lang="en-US" dirty="0"/>
            <a:t>Application</a:t>
          </a:r>
        </a:p>
      </dgm:t>
    </dgm:pt>
    <dgm:pt modelId="{A47A6E7A-9185-0B45-91A7-EBE1AFDA49CE}" type="parTrans" cxnId="{3BEA8F0B-0531-6240-BB43-48A123E4ADF7}">
      <dgm:prSet/>
      <dgm:spPr/>
      <dgm:t>
        <a:bodyPr/>
        <a:lstStyle/>
        <a:p>
          <a:endParaRPr lang="en-US"/>
        </a:p>
      </dgm:t>
    </dgm:pt>
    <dgm:pt modelId="{598508C5-C1B1-D349-9028-ED2A09BF5110}" type="sibTrans" cxnId="{3BEA8F0B-0531-6240-BB43-48A123E4ADF7}">
      <dgm:prSet/>
      <dgm:spPr/>
      <dgm:t>
        <a:bodyPr/>
        <a:lstStyle/>
        <a:p>
          <a:endParaRPr lang="en-US"/>
        </a:p>
      </dgm:t>
    </dgm:pt>
    <dgm:pt modelId="{10DD6347-1F3E-3D41-B3C7-89E51E83100F}">
      <dgm:prSet phldrT="[Text]"/>
      <dgm:spPr>
        <a:solidFill>
          <a:srgbClr val="205658"/>
        </a:solidFill>
      </dgm:spPr>
      <dgm:t>
        <a:bodyPr/>
        <a:lstStyle/>
        <a:p>
          <a:r>
            <a:rPr lang="en-US" dirty="0" err="1"/>
            <a:t>Niveau</a:t>
          </a:r>
          <a:r>
            <a:rPr lang="en-US" dirty="0"/>
            <a:t> 2</a:t>
          </a:r>
        </a:p>
      </dgm:t>
    </dgm:pt>
    <dgm:pt modelId="{08ADD320-B57E-E043-B6F0-8280CBAAC2BB}" type="parTrans" cxnId="{158E39A2-25AE-6C44-A194-AFAE2D52A0E9}">
      <dgm:prSet/>
      <dgm:spPr/>
      <dgm:t>
        <a:bodyPr/>
        <a:lstStyle/>
        <a:p>
          <a:endParaRPr lang="en-US"/>
        </a:p>
      </dgm:t>
    </dgm:pt>
    <dgm:pt modelId="{BDD100A2-9C6F-A848-A720-58B68846810B}" type="sibTrans" cxnId="{158E39A2-25AE-6C44-A194-AFAE2D52A0E9}">
      <dgm:prSet/>
      <dgm:spPr/>
      <dgm:t>
        <a:bodyPr/>
        <a:lstStyle/>
        <a:p>
          <a:endParaRPr lang="en-US"/>
        </a:p>
      </dgm:t>
    </dgm:pt>
    <dgm:pt modelId="{6F6BCD60-74F9-C44E-90C9-8087C02A9A73}">
      <dgm:prSet phldrT="[Text]"/>
      <dgm:spPr>
        <a:solidFill>
          <a:srgbClr val="205658">
            <a:alpha val="20000"/>
          </a:srgbClr>
        </a:solidFill>
      </dgm:spPr>
      <dgm:t>
        <a:bodyPr/>
        <a:lstStyle/>
        <a:p>
          <a:r>
            <a:rPr lang="en-US" dirty="0" err="1"/>
            <a:t>Apprentissage</a:t>
          </a:r>
          <a:endParaRPr lang="en-US" dirty="0"/>
        </a:p>
      </dgm:t>
    </dgm:pt>
    <dgm:pt modelId="{E80F3F0A-B25A-9B4D-B6CC-4037AF1AB59C}" type="parTrans" cxnId="{EDE046C3-0473-D046-8053-E9E2B445955F}">
      <dgm:prSet/>
      <dgm:spPr/>
      <dgm:t>
        <a:bodyPr/>
        <a:lstStyle/>
        <a:p>
          <a:endParaRPr lang="en-US"/>
        </a:p>
      </dgm:t>
    </dgm:pt>
    <dgm:pt modelId="{12BAECC4-68A2-A14F-94C1-F039E1D4EF21}" type="sibTrans" cxnId="{EDE046C3-0473-D046-8053-E9E2B445955F}">
      <dgm:prSet/>
      <dgm:spPr/>
      <dgm:t>
        <a:bodyPr/>
        <a:lstStyle/>
        <a:p>
          <a:endParaRPr lang="en-US"/>
        </a:p>
      </dgm:t>
    </dgm:pt>
    <dgm:pt modelId="{8F5F549B-F47F-8948-A4FA-15004530D05B}">
      <dgm:prSet phldrT="[Text]"/>
      <dgm:spPr>
        <a:solidFill>
          <a:srgbClr val="205658"/>
        </a:solidFill>
      </dgm:spPr>
      <dgm:t>
        <a:bodyPr/>
        <a:lstStyle/>
        <a:p>
          <a:r>
            <a:rPr lang="en-US" dirty="0" err="1"/>
            <a:t>Niveau</a:t>
          </a:r>
          <a:r>
            <a:rPr lang="en-US" dirty="0"/>
            <a:t> 1</a:t>
          </a:r>
        </a:p>
      </dgm:t>
    </dgm:pt>
    <dgm:pt modelId="{4F5F8DA9-A9F1-674F-B832-B29AAB3E65AE}" type="parTrans" cxnId="{D39EFFEE-93E5-1141-8930-789F21E946B3}">
      <dgm:prSet/>
      <dgm:spPr/>
      <dgm:t>
        <a:bodyPr/>
        <a:lstStyle/>
        <a:p>
          <a:endParaRPr lang="en-US"/>
        </a:p>
      </dgm:t>
    </dgm:pt>
    <dgm:pt modelId="{FBC85768-422B-974E-80B8-5A1559477052}" type="sibTrans" cxnId="{D39EFFEE-93E5-1141-8930-789F21E946B3}">
      <dgm:prSet/>
      <dgm:spPr/>
      <dgm:t>
        <a:bodyPr/>
        <a:lstStyle/>
        <a:p>
          <a:endParaRPr lang="en-US"/>
        </a:p>
      </dgm:t>
    </dgm:pt>
    <dgm:pt modelId="{F4E93690-5997-6E49-A527-9B1997F81C37}">
      <dgm:prSet phldrT="[Text]"/>
      <dgm:spPr>
        <a:solidFill>
          <a:srgbClr val="205658">
            <a:alpha val="20000"/>
          </a:srgbClr>
        </a:solidFill>
      </dgm:spPr>
      <dgm:t>
        <a:bodyPr/>
        <a:lstStyle/>
        <a:p>
          <a:r>
            <a:rPr lang="en-US" dirty="0" err="1"/>
            <a:t>Réaction</a:t>
          </a:r>
          <a:endParaRPr lang="en-US" dirty="0"/>
        </a:p>
      </dgm:t>
    </dgm:pt>
    <dgm:pt modelId="{EFB9E660-1153-C746-9D67-225918E69D7A}" type="parTrans" cxnId="{80D3F4CE-A3D2-9143-ACC9-E23E7E4DE02F}">
      <dgm:prSet/>
      <dgm:spPr/>
      <dgm:t>
        <a:bodyPr/>
        <a:lstStyle/>
        <a:p>
          <a:endParaRPr lang="en-US"/>
        </a:p>
      </dgm:t>
    </dgm:pt>
    <dgm:pt modelId="{421CFA50-F2D7-EC4F-91B6-0F99995DE96E}" type="sibTrans" cxnId="{80D3F4CE-A3D2-9143-ACC9-E23E7E4DE02F}">
      <dgm:prSet/>
      <dgm:spPr/>
      <dgm:t>
        <a:bodyPr/>
        <a:lstStyle/>
        <a:p>
          <a:endParaRPr lang="en-US"/>
        </a:p>
      </dgm:t>
    </dgm:pt>
    <dgm:pt modelId="{091678FA-C3E5-134F-88B4-99684716F938}" type="pres">
      <dgm:prSet presAssocID="{B54500CD-902D-3048-B13C-C18E712BB0E5}" presName="Name0" presStyleCnt="0">
        <dgm:presLayoutVars>
          <dgm:dir/>
          <dgm:animLvl val="lvl"/>
          <dgm:resizeHandles val="exact"/>
        </dgm:presLayoutVars>
      </dgm:prSet>
      <dgm:spPr/>
    </dgm:pt>
    <dgm:pt modelId="{651FECC4-6256-9C43-AF9D-ACD35B6EF09E}" type="pres">
      <dgm:prSet presAssocID="{71E86743-3C5C-F64A-A134-8AF356B6DEEE}" presName="linNode" presStyleCnt="0"/>
      <dgm:spPr/>
    </dgm:pt>
    <dgm:pt modelId="{97022027-0EC9-5541-A20B-7D8E5845A205}" type="pres">
      <dgm:prSet presAssocID="{71E86743-3C5C-F64A-A134-8AF356B6DEEE}" presName="parentText" presStyleLbl="node1" presStyleIdx="0" presStyleCnt="5" custScaleX="85034" custScaleY="73564">
        <dgm:presLayoutVars>
          <dgm:chMax val="1"/>
          <dgm:bulletEnabled val="1"/>
        </dgm:presLayoutVars>
      </dgm:prSet>
      <dgm:spPr/>
    </dgm:pt>
    <dgm:pt modelId="{31E9DC28-3D64-164A-94B5-B06E7919E4CB}" type="pres">
      <dgm:prSet presAssocID="{71E86743-3C5C-F64A-A134-8AF356B6DEEE}" presName="descendantText" presStyleLbl="alignAccFollowNode1" presStyleIdx="0" presStyleCnt="5">
        <dgm:presLayoutVars>
          <dgm:bulletEnabled val="1"/>
        </dgm:presLayoutVars>
      </dgm:prSet>
      <dgm:spPr/>
    </dgm:pt>
    <dgm:pt modelId="{69CD8F3E-6967-DD48-9238-5C186C0D0BD4}" type="pres">
      <dgm:prSet presAssocID="{2BEEB269-1535-A145-BCF4-4ED531D3F66D}" presName="sp" presStyleCnt="0"/>
      <dgm:spPr/>
    </dgm:pt>
    <dgm:pt modelId="{A2E557B5-6787-6940-8F56-F453B81DA647}" type="pres">
      <dgm:prSet presAssocID="{08EBE080-844A-6843-9DCA-C0E185FD727C}" presName="linNode" presStyleCnt="0"/>
      <dgm:spPr/>
    </dgm:pt>
    <dgm:pt modelId="{3EEE5871-55F3-934F-BBF0-32D6445AB0C3}" type="pres">
      <dgm:prSet presAssocID="{08EBE080-844A-6843-9DCA-C0E185FD727C}" presName="parentText" presStyleLbl="node1" presStyleIdx="1" presStyleCnt="5" custScaleX="85034" custScaleY="73564">
        <dgm:presLayoutVars>
          <dgm:chMax val="1"/>
          <dgm:bulletEnabled val="1"/>
        </dgm:presLayoutVars>
      </dgm:prSet>
      <dgm:spPr/>
    </dgm:pt>
    <dgm:pt modelId="{84B83402-07E7-894B-8BE8-3B1FEF313106}" type="pres">
      <dgm:prSet presAssocID="{08EBE080-844A-6843-9DCA-C0E185FD727C}" presName="descendantText" presStyleLbl="alignAccFollowNode1" presStyleIdx="1" presStyleCnt="5">
        <dgm:presLayoutVars>
          <dgm:bulletEnabled val="1"/>
        </dgm:presLayoutVars>
      </dgm:prSet>
      <dgm:spPr/>
    </dgm:pt>
    <dgm:pt modelId="{9F6A0E90-CA35-9145-BAD8-4B87760D0C00}" type="pres">
      <dgm:prSet presAssocID="{2DADA080-B259-4B43-9338-62B506A3934B}" presName="sp" presStyleCnt="0"/>
      <dgm:spPr/>
    </dgm:pt>
    <dgm:pt modelId="{AEA2EAB2-78F0-5049-A6FB-085CC8AF72E6}" type="pres">
      <dgm:prSet presAssocID="{64EDC11C-03D7-904B-8212-5998864282CB}" presName="linNode" presStyleCnt="0"/>
      <dgm:spPr/>
    </dgm:pt>
    <dgm:pt modelId="{5A7B5994-0F0B-4B4E-A177-068BB7668AB1}" type="pres">
      <dgm:prSet presAssocID="{64EDC11C-03D7-904B-8212-5998864282CB}" presName="parentText" presStyleLbl="node1" presStyleIdx="2" presStyleCnt="5" custScaleX="85034" custScaleY="73564">
        <dgm:presLayoutVars>
          <dgm:chMax val="1"/>
          <dgm:bulletEnabled val="1"/>
        </dgm:presLayoutVars>
      </dgm:prSet>
      <dgm:spPr/>
    </dgm:pt>
    <dgm:pt modelId="{F091A856-0FA2-6C44-873F-4087C5B8D31E}" type="pres">
      <dgm:prSet presAssocID="{64EDC11C-03D7-904B-8212-5998864282CB}" presName="descendantText" presStyleLbl="alignAccFollowNode1" presStyleIdx="2" presStyleCnt="5">
        <dgm:presLayoutVars>
          <dgm:bulletEnabled val="1"/>
        </dgm:presLayoutVars>
      </dgm:prSet>
      <dgm:spPr/>
    </dgm:pt>
    <dgm:pt modelId="{1F0AD490-37CA-8E4D-B73F-BCB1D2A62769}" type="pres">
      <dgm:prSet presAssocID="{1C328FA4-BE7E-C646-B989-D9434C077152}" presName="sp" presStyleCnt="0"/>
      <dgm:spPr/>
    </dgm:pt>
    <dgm:pt modelId="{57409AC2-AAC2-8744-A70F-E7F649826C89}" type="pres">
      <dgm:prSet presAssocID="{10DD6347-1F3E-3D41-B3C7-89E51E83100F}" presName="linNode" presStyleCnt="0"/>
      <dgm:spPr/>
    </dgm:pt>
    <dgm:pt modelId="{30603497-8C69-2841-8343-C9BA519EE2DC}" type="pres">
      <dgm:prSet presAssocID="{10DD6347-1F3E-3D41-B3C7-89E51E83100F}" presName="parentText" presStyleLbl="node1" presStyleIdx="3" presStyleCnt="5" custScaleX="85034" custScaleY="73564">
        <dgm:presLayoutVars>
          <dgm:chMax val="1"/>
          <dgm:bulletEnabled val="1"/>
        </dgm:presLayoutVars>
      </dgm:prSet>
      <dgm:spPr/>
    </dgm:pt>
    <dgm:pt modelId="{E0215915-AF5F-D84C-897F-60581F3D4289}" type="pres">
      <dgm:prSet presAssocID="{10DD6347-1F3E-3D41-B3C7-89E51E83100F}" presName="descendantText" presStyleLbl="alignAccFollowNode1" presStyleIdx="3" presStyleCnt="5">
        <dgm:presLayoutVars>
          <dgm:bulletEnabled val="1"/>
        </dgm:presLayoutVars>
      </dgm:prSet>
      <dgm:spPr/>
    </dgm:pt>
    <dgm:pt modelId="{D46FB846-FAA6-5E45-A77E-AF62C9C19367}" type="pres">
      <dgm:prSet presAssocID="{BDD100A2-9C6F-A848-A720-58B68846810B}" presName="sp" presStyleCnt="0"/>
      <dgm:spPr/>
    </dgm:pt>
    <dgm:pt modelId="{7AC5378D-3E32-8340-8E6A-2F0FD67C91A2}" type="pres">
      <dgm:prSet presAssocID="{8F5F549B-F47F-8948-A4FA-15004530D05B}" presName="linNode" presStyleCnt="0"/>
      <dgm:spPr/>
    </dgm:pt>
    <dgm:pt modelId="{486B857D-B491-854E-A215-FF9B5C656393}" type="pres">
      <dgm:prSet presAssocID="{8F5F549B-F47F-8948-A4FA-15004530D05B}" presName="parentText" presStyleLbl="node1" presStyleIdx="4" presStyleCnt="5" custScaleX="85034" custScaleY="73564">
        <dgm:presLayoutVars>
          <dgm:chMax val="1"/>
          <dgm:bulletEnabled val="1"/>
        </dgm:presLayoutVars>
      </dgm:prSet>
      <dgm:spPr/>
    </dgm:pt>
    <dgm:pt modelId="{D2C28667-2976-A34F-ACFE-CA056C016C16}" type="pres">
      <dgm:prSet presAssocID="{8F5F549B-F47F-8948-A4FA-15004530D05B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3BEA8F0B-0531-6240-BB43-48A123E4ADF7}" srcId="{64EDC11C-03D7-904B-8212-5998864282CB}" destId="{1D8737BC-A0BE-1647-BDDC-6909D41B2618}" srcOrd="0" destOrd="0" parTransId="{A47A6E7A-9185-0B45-91A7-EBE1AFDA49CE}" sibTransId="{598508C5-C1B1-D349-9028-ED2A09BF5110}"/>
    <dgm:cxn modelId="{BA07721D-92D4-0244-A1E0-0F31D93AF4FC}" type="presOf" srcId="{1D8737BC-A0BE-1647-BDDC-6909D41B2618}" destId="{F091A856-0FA2-6C44-873F-4087C5B8D31E}" srcOrd="0" destOrd="0" presId="urn:microsoft.com/office/officeart/2005/8/layout/vList5"/>
    <dgm:cxn modelId="{50F1982B-B554-0D4A-9DE7-52DC22D1F218}" type="presOf" srcId="{71E86743-3C5C-F64A-A134-8AF356B6DEEE}" destId="{97022027-0EC9-5541-A20B-7D8E5845A205}" srcOrd="0" destOrd="0" presId="urn:microsoft.com/office/officeart/2005/8/layout/vList5"/>
    <dgm:cxn modelId="{4A0DA32B-9C61-E246-806D-A4C875643E95}" type="presOf" srcId="{B54500CD-902D-3048-B13C-C18E712BB0E5}" destId="{091678FA-C3E5-134F-88B4-99684716F938}" srcOrd="0" destOrd="0" presId="urn:microsoft.com/office/officeart/2005/8/layout/vList5"/>
    <dgm:cxn modelId="{F8638F68-1628-7C46-A97B-2C001F778483}" type="presOf" srcId="{64EDC11C-03D7-904B-8212-5998864282CB}" destId="{5A7B5994-0F0B-4B4E-A177-068BB7668AB1}" srcOrd="0" destOrd="0" presId="urn:microsoft.com/office/officeart/2005/8/layout/vList5"/>
    <dgm:cxn modelId="{CEFEFC52-54C1-3549-AE08-BE7DAD5F9132}" type="presOf" srcId="{08EBE080-844A-6843-9DCA-C0E185FD727C}" destId="{3EEE5871-55F3-934F-BBF0-32D6445AB0C3}" srcOrd="0" destOrd="0" presId="urn:microsoft.com/office/officeart/2005/8/layout/vList5"/>
    <dgm:cxn modelId="{C20EA977-F225-304E-A8F4-9883ED1C1D97}" srcId="{B54500CD-902D-3048-B13C-C18E712BB0E5}" destId="{71E86743-3C5C-F64A-A134-8AF356B6DEEE}" srcOrd="0" destOrd="0" parTransId="{57B4F4DD-C875-5743-BC7E-CE5719C41C18}" sibTransId="{2BEEB269-1535-A145-BCF4-4ED531D3F66D}"/>
    <dgm:cxn modelId="{37522C8D-91F0-F945-85EA-C23E6DBB207D}" srcId="{B54500CD-902D-3048-B13C-C18E712BB0E5}" destId="{08EBE080-844A-6843-9DCA-C0E185FD727C}" srcOrd="1" destOrd="0" parTransId="{92821E48-8673-2F46-8F47-E87631F4E22B}" sibTransId="{2DADA080-B259-4B43-9338-62B506A3934B}"/>
    <dgm:cxn modelId="{158E39A2-25AE-6C44-A194-AFAE2D52A0E9}" srcId="{B54500CD-902D-3048-B13C-C18E712BB0E5}" destId="{10DD6347-1F3E-3D41-B3C7-89E51E83100F}" srcOrd="3" destOrd="0" parTransId="{08ADD320-B57E-E043-B6F0-8280CBAAC2BB}" sibTransId="{BDD100A2-9C6F-A848-A720-58B68846810B}"/>
    <dgm:cxn modelId="{53994EA6-EB2D-0C46-9834-45032C7A6530}" srcId="{B54500CD-902D-3048-B13C-C18E712BB0E5}" destId="{64EDC11C-03D7-904B-8212-5998864282CB}" srcOrd="2" destOrd="0" parTransId="{A0DBA1FD-8A05-F14B-8075-975FF9326342}" sibTransId="{1C328FA4-BE7E-C646-B989-D9434C077152}"/>
    <dgm:cxn modelId="{B6C90FB3-6708-4D4A-A1AD-D715BCCA4A8C}" type="presOf" srcId="{6F6BCD60-74F9-C44E-90C9-8087C02A9A73}" destId="{E0215915-AF5F-D84C-897F-60581F3D4289}" srcOrd="0" destOrd="0" presId="urn:microsoft.com/office/officeart/2005/8/layout/vList5"/>
    <dgm:cxn modelId="{BB71EBBA-E426-1647-B357-60E305CFA9C9}" type="presOf" srcId="{92B43559-7D99-B34E-9FAD-ADC7E90EC3D5}" destId="{31E9DC28-3D64-164A-94B5-B06E7919E4CB}" srcOrd="0" destOrd="0" presId="urn:microsoft.com/office/officeart/2005/8/layout/vList5"/>
    <dgm:cxn modelId="{346FA7C2-04E2-7A46-92D1-42327FFA961F}" type="presOf" srcId="{8F5F549B-F47F-8948-A4FA-15004530D05B}" destId="{486B857D-B491-854E-A215-FF9B5C656393}" srcOrd="0" destOrd="0" presId="urn:microsoft.com/office/officeart/2005/8/layout/vList5"/>
    <dgm:cxn modelId="{EDE046C3-0473-D046-8053-E9E2B445955F}" srcId="{10DD6347-1F3E-3D41-B3C7-89E51E83100F}" destId="{6F6BCD60-74F9-C44E-90C9-8087C02A9A73}" srcOrd="0" destOrd="0" parTransId="{E80F3F0A-B25A-9B4D-B6CC-4037AF1AB59C}" sibTransId="{12BAECC4-68A2-A14F-94C1-F039E1D4EF21}"/>
    <dgm:cxn modelId="{80DCC1C8-61CF-594A-8A28-F40612C7ACC6}" srcId="{71E86743-3C5C-F64A-A134-8AF356B6DEEE}" destId="{92B43559-7D99-B34E-9FAD-ADC7E90EC3D5}" srcOrd="0" destOrd="0" parTransId="{C6E9DC99-EFB4-C941-87B5-5B1CC6B9CB62}" sibTransId="{57D14855-621A-6B45-8824-4415BEECCF55}"/>
    <dgm:cxn modelId="{80D3F4CE-A3D2-9143-ACC9-E23E7E4DE02F}" srcId="{8F5F549B-F47F-8948-A4FA-15004530D05B}" destId="{F4E93690-5997-6E49-A527-9B1997F81C37}" srcOrd="0" destOrd="0" parTransId="{EFB9E660-1153-C746-9D67-225918E69D7A}" sibTransId="{421CFA50-F2D7-EC4F-91B6-0F99995DE96E}"/>
    <dgm:cxn modelId="{E8B6B4D6-86C0-6248-9066-CC663CF70F6B}" type="presOf" srcId="{A9B84EDE-B384-3D46-8520-2692C4486E2E}" destId="{84B83402-07E7-894B-8BE8-3B1FEF313106}" srcOrd="0" destOrd="0" presId="urn:microsoft.com/office/officeart/2005/8/layout/vList5"/>
    <dgm:cxn modelId="{B5F557DA-5DC1-C340-86B2-A0FF9AF3E4CC}" srcId="{08EBE080-844A-6843-9DCA-C0E185FD727C}" destId="{A9B84EDE-B384-3D46-8520-2692C4486E2E}" srcOrd="0" destOrd="0" parTransId="{8FBBDE60-5A9A-7E4A-A419-41801690B416}" sibTransId="{6AF645F5-948D-1D48-BD25-B3334897B278}"/>
    <dgm:cxn modelId="{13D625DC-62EC-1943-BBEA-3441160F3608}" type="presOf" srcId="{10DD6347-1F3E-3D41-B3C7-89E51E83100F}" destId="{30603497-8C69-2841-8343-C9BA519EE2DC}" srcOrd="0" destOrd="0" presId="urn:microsoft.com/office/officeart/2005/8/layout/vList5"/>
    <dgm:cxn modelId="{D39EFFEE-93E5-1141-8930-789F21E946B3}" srcId="{B54500CD-902D-3048-B13C-C18E712BB0E5}" destId="{8F5F549B-F47F-8948-A4FA-15004530D05B}" srcOrd="4" destOrd="0" parTransId="{4F5F8DA9-A9F1-674F-B832-B29AAB3E65AE}" sibTransId="{FBC85768-422B-974E-80B8-5A1559477052}"/>
    <dgm:cxn modelId="{03C697F7-4F12-6448-BBDF-15DF92671395}" type="presOf" srcId="{F4E93690-5997-6E49-A527-9B1997F81C37}" destId="{D2C28667-2976-A34F-ACFE-CA056C016C16}" srcOrd="0" destOrd="0" presId="urn:microsoft.com/office/officeart/2005/8/layout/vList5"/>
    <dgm:cxn modelId="{92A3E82F-93E7-764F-914A-43363C2489A4}" type="presParOf" srcId="{091678FA-C3E5-134F-88B4-99684716F938}" destId="{651FECC4-6256-9C43-AF9D-ACD35B6EF09E}" srcOrd="0" destOrd="0" presId="urn:microsoft.com/office/officeart/2005/8/layout/vList5"/>
    <dgm:cxn modelId="{B13FD8E7-ECE4-ED45-83B2-1E3CAB85B9AE}" type="presParOf" srcId="{651FECC4-6256-9C43-AF9D-ACD35B6EF09E}" destId="{97022027-0EC9-5541-A20B-7D8E5845A205}" srcOrd="0" destOrd="0" presId="urn:microsoft.com/office/officeart/2005/8/layout/vList5"/>
    <dgm:cxn modelId="{37CC6315-C9C5-AA42-8F06-EBB8C6645B07}" type="presParOf" srcId="{651FECC4-6256-9C43-AF9D-ACD35B6EF09E}" destId="{31E9DC28-3D64-164A-94B5-B06E7919E4CB}" srcOrd="1" destOrd="0" presId="urn:microsoft.com/office/officeart/2005/8/layout/vList5"/>
    <dgm:cxn modelId="{150BE100-97D8-354D-AB23-85F0E877C9A8}" type="presParOf" srcId="{091678FA-C3E5-134F-88B4-99684716F938}" destId="{69CD8F3E-6967-DD48-9238-5C186C0D0BD4}" srcOrd="1" destOrd="0" presId="urn:microsoft.com/office/officeart/2005/8/layout/vList5"/>
    <dgm:cxn modelId="{58828D32-09B1-B640-ADD4-25D9A86E19E2}" type="presParOf" srcId="{091678FA-C3E5-134F-88B4-99684716F938}" destId="{A2E557B5-6787-6940-8F56-F453B81DA647}" srcOrd="2" destOrd="0" presId="urn:microsoft.com/office/officeart/2005/8/layout/vList5"/>
    <dgm:cxn modelId="{36718DDE-968B-924D-89E1-171D8E101D4C}" type="presParOf" srcId="{A2E557B5-6787-6940-8F56-F453B81DA647}" destId="{3EEE5871-55F3-934F-BBF0-32D6445AB0C3}" srcOrd="0" destOrd="0" presId="urn:microsoft.com/office/officeart/2005/8/layout/vList5"/>
    <dgm:cxn modelId="{004FA091-7123-6041-9D0E-18839EEF6DAE}" type="presParOf" srcId="{A2E557B5-6787-6940-8F56-F453B81DA647}" destId="{84B83402-07E7-894B-8BE8-3B1FEF313106}" srcOrd="1" destOrd="0" presId="urn:microsoft.com/office/officeart/2005/8/layout/vList5"/>
    <dgm:cxn modelId="{19A7672C-73D3-C145-9176-4F17CF4A2627}" type="presParOf" srcId="{091678FA-C3E5-134F-88B4-99684716F938}" destId="{9F6A0E90-CA35-9145-BAD8-4B87760D0C00}" srcOrd="3" destOrd="0" presId="urn:microsoft.com/office/officeart/2005/8/layout/vList5"/>
    <dgm:cxn modelId="{851A7798-C4A6-B84C-BD42-1A0B8267FA6F}" type="presParOf" srcId="{091678FA-C3E5-134F-88B4-99684716F938}" destId="{AEA2EAB2-78F0-5049-A6FB-085CC8AF72E6}" srcOrd="4" destOrd="0" presId="urn:microsoft.com/office/officeart/2005/8/layout/vList5"/>
    <dgm:cxn modelId="{810C71A2-5B7A-FF4B-A1A3-0AF870EB554C}" type="presParOf" srcId="{AEA2EAB2-78F0-5049-A6FB-085CC8AF72E6}" destId="{5A7B5994-0F0B-4B4E-A177-068BB7668AB1}" srcOrd="0" destOrd="0" presId="urn:microsoft.com/office/officeart/2005/8/layout/vList5"/>
    <dgm:cxn modelId="{3EBAC51A-A4F8-914C-8A5D-F49E697D5A5A}" type="presParOf" srcId="{AEA2EAB2-78F0-5049-A6FB-085CC8AF72E6}" destId="{F091A856-0FA2-6C44-873F-4087C5B8D31E}" srcOrd="1" destOrd="0" presId="urn:microsoft.com/office/officeart/2005/8/layout/vList5"/>
    <dgm:cxn modelId="{565AD149-83BE-1F45-8D7D-65C060F017AB}" type="presParOf" srcId="{091678FA-C3E5-134F-88B4-99684716F938}" destId="{1F0AD490-37CA-8E4D-B73F-BCB1D2A62769}" srcOrd="5" destOrd="0" presId="urn:microsoft.com/office/officeart/2005/8/layout/vList5"/>
    <dgm:cxn modelId="{883BB3FA-29F5-1D4E-80D9-9796ACBD70BB}" type="presParOf" srcId="{091678FA-C3E5-134F-88B4-99684716F938}" destId="{57409AC2-AAC2-8744-A70F-E7F649826C89}" srcOrd="6" destOrd="0" presId="urn:microsoft.com/office/officeart/2005/8/layout/vList5"/>
    <dgm:cxn modelId="{02B7BB51-7B6E-944A-A2DC-A81EB95832BF}" type="presParOf" srcId="{57409AC2-AAC2-8744-A70F-E7F649826C89}" destId="{30603497-8C69-2841-8343-C9BA519EE2DC}" srcOrd="0" destOrd="0" presId="urn:microsoft.com/office/officeart/2005/8/layout/vList5"/>
    <dgm:cxn modelId="{9AC07B26-2180-A645-A099-388AAC1ACBE5}" type="presParOf" srcId="{57409AC2-AAC2-8744-A70F-E7F649826C89}" destId="{E0215915-AF5F-D84C-897F-60581F3D4289}" srcOrd="1" destOrd="0" presId="urn:microsoft.com/office/officeart/2005/8/layout/vList5"/>
    <dgm:cxn modelId="{9660BF6E-3B66-0F4B-A682-A3D926B213C0}" type="presParOf" srcId="{091678FA-C3E5-134F-88B4-99684716F938}" destId="{D46FB846-FAA6-5E45-A77E-AF62C9C19367}" srcOrd="7" destOrd="0" presId="urn:microsoft.com/office/officeart/2005/8/layout/vList5"/>
    <dgm:cxn modelId="{FA8B631C-856B-DD40-B54C-86FE018B7E8B}" type="presParOf" srcId="{091678FA-C3E5-134F-88B4-99684716F938}" destId="{7AC5378D-3E32-8340-8E6A-2F0FD67C91A2}" srcOrd="8" destOrd="0" presId="urn:microsoft.com/office/officeart/2005/8/layout/vList5"/>
    <dgm:cxn modelId="{41908F73-955D-9746-AC56-5CEEAD96C9E5}" type="presParOf" srcId="{7AC5378D-3E32-8340-8E6A-2F0FD67C91A2}" destId="{486B857D-B491-854E-A215-FF9B5C656393}" srcOrd="0" destOrd="0" presId="urn:microsoft.com/office/officeart/2005/8/layout/vList5"/>
    <dgm:cxn modelId="{6DC839F4-8F60-3042-AF7E-0A408BE31DED}" type="presParOf" srcId="{7AC5378D-3E32-8340-8E6A-2F0FD67C91A2}" destId="{D2C28667-2976-A34F-ACFE-CA056C016C1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1AFC60-83E7-7045-B5FF-0B5F4311615F}" type="doc">
      <dgm:prSet loTypeId="urn:microsoft.com/office/officeart/2005/8/layout/cycle3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C2B1394-44D3-6F4E-88ED-35BA45E66F33}">
      <dgm:prSet phldrT="[Text]" custT="1"/>
      <dgm:spPr/>
      <dgm:t>
        <a:bodyPr lIns="0" tIns="0" rIns="0"/>
        <a:lstStyle/>
        <a:p>
          <a:r>
            <a:rPr lang="en-US" sz="1000" dirty="0">
              <a:solidFill>
                <a:schemeClr val="tx1"/>
              </a:solidFill>
            </a:rPr>
            <a:t>Étape 1 : </a:t>
          </a:r>
          <a:r>
            <a:rPr lang="en-US" sz="1000" dirty="0" err="1">
              <a:solidFill>
                <a:schemeClr val="tx1"/>
              </a:solidFill>
            </a:rPr>
            <a:t>Déterminer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écarts</a:t>
          </a:r>
          <a:r>
            <a:rPr lang="en-US" sz="1000" dirty="0">
              <a:solidFill>
                <a:schemeClr val="tx1"/>
              </a:solidFill>
            </a:rPr>
            <a:t> de performance</a:t>
          </a:r>
          <a:endParaRPr lang="en-US" sz="1000" dirty="0"/>
        </a:p>
      </dgm:t>
    </dgm:pt>
    <dgm:pt modelId="{FA08E8BC-6F78-5C4A-8FFE-0F627EAD742D}" type="parTrans" cxnId="{92D7A846-DE59-6147-B1B4-313EBE6E976D}">
      <dgm:prSet/>
      <dgm:spPr/>
      <dgm:t>
        <a:bodyPr/>
        <a:lstStyle/>
        <a:p>
          <a:endParaRPr lang="en-US"/>
        </a:p>
      </dgm:t>
    </dgm:pt>
    <dgm:pt modelId="{19F1F5E7-9DDD-3847-83D1-2000AED31905}" type="sibTrans" cxnId="{92D7A846-DE59-6147-B1B4-313EBE6E976D}">
      <dgm:prSet/>
      <dgm:spPr/>
      <dgm:t>
        <a:bodyPr/>
        <a:lstStyle/>
        <a:p>
          <a:endParaRPr lang="en-US"/>
        </a:p>
      </dgm:t>
    </dgm:pt>
    <dgm:pt modelId="{9BC2A34E-2FC6-EB4B-898E-4E33C5B332BA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Étape 2 : </a:t>
          </a:r>
          <a:r>
            <a:rPr lang="en-US" sz="1000" dirty="0" err="1">
              <a:solidFill>
                <a:schemeClr val="tx1"/>
              </a:solidFill>
            </a:rPr>
            <a:t>Définir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objectifs</a:t>
          </a:r>
          <a:r>
            <a:rPr lang="en-US" sz="1000" dirty="0">
              <a:solidFill>
                <a:schemeClr val="tx1"/>
              </a:solidFill>
            </a:rPr>
            <a:t>,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les </a:t>
          </a:r>
          <a:r>
            <a:rPr lang="en-US" sz="1000" dirty="0" err="1">
              <a:solidFill>
                <a:schemeClr val="tx1"/>
              </a:solidFill>
            </a:rPr>
            <a:t>ressources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et les </a:t>
          </a:r>
          <a:r>
            <a:rPr lang="en-US" sz="1000" dirty="0" err="1">
              <a:solidFill>
                <a:schemeClr val="tx1"/>
              </a:solidFill>
            </a:rPr>
            <a:t>moyens</a:t>
          </a:r>
          <a:endParaRPr lang="en-US" sz="1000" dirty="0"/>
        </a:p>
      </dgm:t>
    </dgm:pt>
    <dgm:pt modelId="{4327DF01-CB54-304F-8CC7-D7F4EC470CF8}" type="parTrans" cxnId="{93C1CEFF-7E80-6F45-B28B-BADDCD34CF6C}">
      <dgm:prSet/>
      <dgm:spPr/>
      <dgm:t>
        <a:bodyPr/>
        <a:lstStyle/>
        <a:p>
          <a:endParaRPr lang="en-US"/>
        </a:p>
      </dgm:t>
    </dgm:pt>
    <dgm:pt modelId="{F283258C-26B2-2E4A-AD45-4CE2E5F7A615}" type="sibTrans" cxnId="{93C1CEFF-7E80-6F45-B28B-BADDCD34CF6C}">
      <dgm:prSet/>
      <dgm:spPr/>
      <dgm:t>
        <a:bodyPr/>
        <a:lstStyle/>
        <a:p>
          <a:endParaRPr lang="en-US"/>
        </a:p>
      </dgm:t>
    </dgm:pt>
    <dgm:pt modelId="{76DAA777-DE8E-D34C-B540-5BB91490306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Étape 3 : </a:t>
          </a:r>
          <a:r>
            <a:rPr lang="en-US" dirty="0" err="1">
              <a:solidFill>
                <a:schemeClr val="tx1"/>
              </a:solidFill>
            </a:rPr>
            <a:t>Concevoir</a:t>
          </a:r>
          <a:r>
            <a:rPr lang="en-US" dirty="0">
              <a:solidFill>
                <a:schemeClr val="tx1"/>
              </a:solidFill>
            </a:rPr>
            <a:t> et </a:t>
          </a:r>
          <a:r>
            <a:rPr lang="en-US" dirty="0" err="1">
              <a:solidFill>
                <a:schemeClr val="tx1"/>
              </a:solidFill>
            </a:rPr>
            <a:t>planifier</a:t>
          </a:r>
          <a:r>
            <a:rPr lang="en-US" dirty="0">
              <a:solidFill>
                <a:schemeClr val="tx1"/>
              </a:solidFill>
            </a:rPr>
            <a:t> 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la formation</a:t>
          </a:r>
          <a:endParaRPr lang="en-US" dirty="0"/>
        </a:p>
      </dgm:t>
    </dgm:pt>
    <dgm:pt modelId="{1E60E16B-F948-E84A-80BA-233EF729A660}" type="parTrans" cxnId="{E1F1BE3F-38E7-B647-ABF1-ADD578AB2E59}">
      <dgm:prSet/>
      <dgm:spPr/>
      <dgm:t>
        <a:bodyPr/>
        <a:lstStyle/>
        <a:p>
          <a:endParaRPr lang="en-US"/>
        </a:p>
      </dgm:t>
    </dgm:pt>
    <dgm:pt modelId="{CF02EBCE-AE5F-D749-80F8-7E65762CC0A7}" type="sibTrans" cxnId="{E1F1BE3F-38E7-B647-ABF1-ADD578AB2E59}">
      <dgm:prSet/>
      <dgm:spPr/>
      <dgm:t>
        <a:bodyPr/>
        <a:lstStyle/>
        <a:p>
          <a:endParaRPr lang="en-US"/>
        </a:p>
      </dgm:t>
    </dgm:pt>
    <dgm:pt modelId="{9F6E5919-6AD6-1944-8B41-F460D78A35B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Étape 4 : Dispenser la formation</a:t>
          </a:r>
          <a:endParaRPr lang="en-US" dirty="0"/>
        </a:p>
      </dgm:t>
    </dgm:pt>
    <dgm:pt modelId="{306D3815-C7C7-0745-972A-229CC5D62675}" type="parTrans" cxnId="{3E23780D-9F22-134B-A2AE-10B5A190A2A5}">
      <dgm:prSet/>
      <dgm:spPr/>
      <dgm:t>
        <a:bodyPr/>
        <a:lstStyle/>
        <a:p>
          <a:endParaRPr lang="en-US"/>
        </a:p>
      </dgm:t>
    </dgm:pt>
    <dgm:pt modelId="{6DF6055E-1488-0D43-8F23-5443BBE3D749}" type="sibTrans" cxnId="{3E23780D-9F22-134B-A2AE-10B5A190A2A5}">
      <dgm:prSet/>
      <dgm:spPr/>
      <dgm:t>
        <a:bodyPr/>
        <a:lstStyle/>
        <a:p>
          <a:endParaRPr lang="en-US"/>
        </a:p>
      </dgm:t>
    </dgm:pt>
    <dgm:pt modelId="{6883CA19-F837-AE41-95D6-13AB845480CC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Étape 5 : </a:t>
          </a:r>
          <a:r>
            <a:rPr lang="en-US" dirty="0" err="1">
              <a:solidFill>
                <a:schemeClr val="tx1"/>
              </a:solidFill>
            </a:rPr>
            <a:t>Évaluer</a:t>
          </a:r>
          <a:r>
            <a:rPr lang="en-US" dirty="0">
              <a:solidFill>
                <a:schemeClr val="tx1"/>
              </a:solidFill>
            </a:rPr>
            <a:t> les </a:t>
          </a:r>
          <a:r>
            <a:rPr lang="en-US" dirty="0" err="1">
              <a:solidFill>
                <a:schemeClr val="tx1"/>
              </a:solidFill>
            </a:rPr>
            <a:t>résultats</a:t>
          </a:r>
          <a:endParaRPr lang="en-US" dirty="0"/>
        </a:p>
      </dgm:t>
    </dgm:pt>
    <dgm:pt modelId="{004CD0E2-C171-CF42-8FBA-89DA4BF0FDE8}" type="parTrans" cxnId="{68DE4BB9-DAB3-354E-8F71-D64ED92C92C3}">
      <dgm:prSet/>
      <dgm:spPr/>
      <dgm:t>
        <a:bodyPr/>
        <a:lstStyle/>
        <a:p>
          <a:endParaRPr lang="en-US"/>
        </a:p>
      </dgm:t>
    </dgm:pt>
    <dgm:pt modelId="{5652FC9F-C9F4-3A40-BF77-8992569A1E12}" type="sibTrans" cxnId="{68DE4BB9-DAB3-354E-8F71-D64ED92C92C3}">
      <dgm:prSet/>
      <dgm:spPr/>
      <dgm:t>
        <a:bodyPr/>
        <a:lstStyle/>
        <a:p>
          <a:endParaRPr lang="en-US"/>
        </a:p>
      </dgm:t>
    </dgm:pt>
    <dgm:pt modelId="{B8670990-DF51-5F49-A27F-FA8C7DCC237D}">
      <dgm:prSet phldrT="[Text]" custT="1"/>
      <dgm:spPr>
        <a:solidFill>
          <a:srgbClr val="205658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Étape 6 : </a:t>
          </a:r>
          <a:r>
            <a:rPr lang="en-US" sz="1400" dirty="0" err="1">
              <a:solidFill>
                <a:schemeClr val="bg1"/>
              </a:solidFill>
            </a:rPr>
            <a:t>Contrôler</a:t>
          </a:r>
          <a:r>
            <a:rPr lang="en-US" sz="1400" dirty="0">
              <a:solidFill>
                <a:schemeClr val="bg1"/>
              </a:solidFill>
            </a:rPr>
            <a:t>, </a:t>
          </a:r>
          <a:r>
            <a:rPr lang="en-US" sz="1400" dirty="0" err="1">
              <a:solidFill>
                <a:schemeClr val="bg1"/>
              </a:solidFill>
            </a:rPr>
            <a:t>améliorer</a:t>
          </a:r>
          <a:r>
            <a:rPr lang="en-US" sz="1400" dirty="0">
              <a:solidFill>
                <a:schemeClr val="bg1"/>
              </a:solidFill>
            </a:rPr>
            <a:t> et </a:t>
          </a:r>
          <a:r>
            <a:rPr lang="en-US" sz="1400" dirty="0" err="1">
              <a:solidFill>
                <a:schemeClr val="bg1"/>
              </a:solidFill>
            </a:rPr>
            <a:t>communiquer</a:t>
          </a:r>
          <a:r>
            <a:rPr lang="en-US" sz="1400" dirty="0">
              <a:solidFill>
                <a:schemeClr val="bg1"/>
              </a:solidFill>
            </a:rPr>
            <a:t> </a:t>
          </a:r>
          <a:br>
            <a:rPr lang="en-US" sz="1400" dirty="0">
              <a:solidFill>
                <a:schemeClr val="bg1"/>
              </a:solidFill>
            </a:rPr>
          </a:br>
          <a:r>
            <a:rPr lang="en-US" sz="1400" dirty="0">
              <a:solidFill>
                <a:schemeClr val="bg1"/>
              </a:solidFill>
            </a:rPr>
            <a:t>les </a:t>
          </a:r>
          <a:r>
            <a:rPr lang="en-US" sz="1400" dirty="0" err="1">
              <a:solidFill>
                <a:schemeClr val="bg1"/>
              </a:solidFill>
            </a:rPr>
            <a:t>résultats</a:t>
          </a:r>
          <a:endParaRPr lang="en-US" sz="1400" dirty="0">
            <a:solidFill>
              <a:schemeClr val="bg1"/>
            </a:solidFill>
          </a:endParaRPr>
        </a:p>
      </dgm:t>
    </dgm:pt>
    <dgm:pt modelId="{783BCFF9-EADD-6B4B-A780-27DDBC102A99}" type="parTrans" cxnId="{12609062-1FDE-B245-8F8B-63CE0357E187}">
      <dgm:prSet/>
      <dgm:spPr/>
      <dgm:t>
        <a:bodyPr/>
        <a:lstStyle/>
        <a:p>
          <a:endParaRPr lang="en-US"/>
        </a:p>
      </dgm:t>
    </dgm:pt>
    <dgm:pt modelId="{57154F98-A744-B641-A93A-A20F64F4F848}" type="sibTrans" cxnId="{12609062-1FDE-B245-8F8B-63CE0357E187}">
      <dgm:prSet/>
      <dgm:spPr/>
      <dgm:t>
        <a:bodyPr/>
        <a:lstStyle/>
        <a:p>
          <a:endParaRPr lang="en-US"/>
        </a:p>
      </dgm:t>
    </dgm:pt>
    <dgm:pt modelId="{2A4ABF75-AB1D-B643-8127-1B2E01FAC60D}" type="pres">
      <dgm:prSet presAssocID="{CD1AFC60-83E7-7045-B5FF-0B5F4311615F}" presName="Name0" presStyleCnt="0">
        <dgm:presLayoutVars>
          <dgm:dir/>
          <dgm:resizeHandles val="exact"/>
        </dgm:presLayoutVars>
      </dgm:prSet>
      <dgm:spPr/>
    </dgm:pt>
    <dgm:pt modelId="{F219D133-7592-594B-8706-1F14FB446A65}" type="pres">
      <dgm:prSet presAssocID="{CD1AFC60-83E7-7045-B5FF-0B5F4311615F}" presName="cycle" presStyleCnt="0"/>
      <dgm:spPr/>
    </dgm:pt>
    <dgm:pt modelId="{07FEE494-B194-FE4C-A636-26DBE748C7DB}" type="pres">
      <dgm:prSet presAssocID="{7C2B1394-44D3-6F4E-88ED-35BA45E66F33}" presName="nodeFirstNode" presStyleLbl="node1" presStyleIdx="0" presStyleCnt="6">
        <dgm:presLayoutVars>
          <dgm:bulletEnabled val="1"/>
        </dgm:presLayoutVars>
      </dgm:prSet>
      <dgm:spPr/>
    </dgm:pt>
    <dgm:pt modelId="{3A3F9C70-81AA-8842-B757-CBEE9BC36B7C}" type="pres">
      <dgm:prSet presAssocID="{19F1F5E7-9DDD-3847-83D1-2000AED31905}" presName="sibTransFirstNode" presStyleLbl="bgShp" presStyleIdx="0" presStyleCnt="1"/>
      <dgm:spPr/>
    </dgm:pt>
    <dgm:pt modelId="{252112CC-AAC7-3D42-ABC6-92BAB9F86F98}" type="pres">
      <dgm:prSet presAssocID="{9BC2A34E-2FC6-EB4B-898E-4E33C5B332BA}" presName="nodeFollowingNodes" presStyleLbl="node1" presStyleIdx="1" presStyleCnt="6">
        <dgm:presLayoutVars>
          <dgm:bulletEnabled val="1"/>
        </dgm:presLayoutVars>
      </dgm:prSet>
      <dgm:spPr/>
    </dgm:pt>
    <dgm:pt modelId="{75E0A49B-7EBD-7D42-ADCD-34883268F33C}" type="pres">
      <dgm:prSet presAssocID="{76DAA777-DE8E-D34C-B540-5BB914903067}" presName="nodeFollowingNodes" presStyleLbl="node1" presStyleIdx="2" presStyleCnt="6">
        <dgm:presLayoutVars>
          <dgm:bulletEnabled val="1"/>
        </dgm:presLayoutVars>
      </dgm:prSet>
      <dgm:spPr/>
    </dgm:pt>
    <dgm:pt modelId="{04249880-1CDA-5542-92ED-5527F04009A6}" type="pres">
      <dgm:prSet presAssocID="{9F6E5919-6AD6-1944-8B41-F460D78A35B6}" presName="nodeFollowingNodes" presStyleLbl="node1" presStyleIdx="3" presStyleCnt="6">
        <dgm:presLayoutVars>
          <dgm:bulletEnabled val="1"/>
        </dgm:presLayoutVars>
      </dgm:prSet>
      <dgm:spPr/>
    </dgm:pt>
    <dgm:pt modelId="{E4604B0A-C4AF-5E4F-B6D9-9F5AC45E54DD}" type="pres">
      <dgm:prSet presAssocID="{6883CA19-F837-AE41-95D6-13AB845480CC}" presName="nodeFollowingNodes" presStyleLbl="node1" presStyleIdx="4" presStyleCnt="6">
        <dgm:presLayoutVars>
          <dgm:bulletEnabled val="1"/>
        </dgm:presLayoutVars>
      </dgm:prSet>
      <dgm:spPr/>
    </dgm:pt>
    <dgm:pt modelId="{78908E8D-3C6B-F34D-8F71-E6A16299E994}" type="pres">
      <dgm:prSet presAssocID="{B8670990-DF51-5F49-A27F-FA8C7DCC237D}" presName="nodeFollowingNodes" presStyleLbl="node1" presStyleIdx="5" presStyleCnt="6" custScaleX="143507" custScaleY="143507" custRadScaleRad="99151" custRadScaleInc="-10948">
        <dgm:presLayoutVars>
          <dgm:bulletEnabled val="1"/>
        </dgm:presLayoutVars>
      </dgm:prSet>
      <dgm:spPr/>
    </dgm:pt>
  </dgm:ptLst>
  <dgm:cxnLst>
    <dgm:cxn modelId="{9F78650D-7995-7946-8328-B17CC7935136}" type="presOf" srcId="{6883CA19-F837-AE41-95D6-13AB845480CC}" destId="{E4604B0A-C4AF-5E4F-B6D9-9F5AC45E54DD}" srcOrd="0" destOrd="0" presId="urn:microsoft.com/office/officeart/2005/8/layout/cycle3"/>
    <dgm:cxn modelId="{3E23780D-9F22-134B-A2AE-10B5A190A2A5}" srcId="{CD1AFC60-83E7-7045-B5FF-0B5F4311615F}" destId="{9F6E5919-6AD6-1944-8B41-F460D78A35B6}" srcOrd="3" destOrd="0" parTransId="{306D3815-C7C7-0745-972A-229CC5D62675}" sibTransId="{6DF6055E-1488-0D43-8F23-5443BBE3D749}"/>
    <dgm:cxn modelId="{0E992C1C-2BBF-E44C-8DF5-81F126CCB469}" type="presOf" srcId="{76DAA777-DE8E-D34C-B540-5BB914903067}" destId="{75E0A49B-7EBD-7D42-ADCD-34883268F33C}" srcOrd="0" destOrd="0" presId="urn:microsoft.com/office/officeart/2005/8/layout/cycle3"/>
    <dgm:cxn modelId="{16485B38-9294-A242-9F96-BD34539BA19C}" type="presOf" srcId="{7C2B1394-44D3-6F4E-88ED-35BA45E66F33}" destId="{07FEE494-B194-FE4C-A636-26DBE748C7DB}" srcOrd="0" destOrd="0" presId="urn:microsoft.com/office/officeart/2005/8/layout/cycle3"/>
    <dgm:cxn modelId="{E9201E3C-172E-3C49-BAD1-1FE203575010}" type="presOf" srcId="{9BC2A34E-2FC6-EB4B-898E-4E33C5B332BA}" destId="{252112CC-AAC7-3D42-ABC6-92BAB9F86F98}" srcOrd="0" destOrd="0" presId="urn:microsoft.com/office/officeart/2005/8/layout/cycle3"/>
    <dgm:cxn modelId="{E1F1BE3F-38E7-B647-ABF1-ADD578AB2E59}" srcId="{CD1AFC60-83E7-7045-B5FF-0B5F4311615F}" destId="{76DAA777-DE8E-D34C-B540-5BB914903067}" srcOrd="2" destOrd="0" parTransId="{1E60E16B-F948-E84A-80BA-233EF729A660}" sibTransId="{CF02EBCE-AE5F-D749-80F8-7E65762CC0A7}"/>
    <dgm:cxn modelId="{12609062-1FDE-B245-8F8B-63CE0357E187}" srcId="{CD1AFC60-83E7-7045-B5FF-0B5F4311615F}" destId="{B8670990-DF51-5F49-A27F-FA8C7DCC237D}" srcOrd="5" destOrd="0" parTransId="{783BCFF9-EADD-6B4B-A780-27DDBC102A99}" sibTransId="{57154F98-A744-B641-A93A-A20F64F4F848}"/>
    <dgm:cxn modelId="{92D7A846-DE59-6147-B1B4-313EBE6E976D}" srcId="{CD1AFC60-83E7-7045-B5FF-0B5F4311615F}" destId="{7C2B1394-44D3-6F4E-88ED-35BA45E66F33}" srcOrd="0" destOrd="0" parTransId="{FA08E8BC-6F78-5C4A-8FFE-0F627EAD742D}" sibTransId="{19F1F5E7-9DDD-3847-83D1-2000AED31905}"/>
    <dgm:cxn modelId="{7E524B6E-5A8B-0A4F-9AD5-577EF5A9BB4F}" type="presOf" srcId="{B8670990-DF51-5F49-A27F-FA8C7DCC237D}" destId="{78908E8D-3C6B-F34D-8F71-E6A16299E994}" srcOrd="0" destOrd="0" presId="urn:microsoft.com/office/officeart/2005/8/layout/cycle3"/>
    <dgm:cxn modelId="{A04ACE90-768E-2747-BB12-0AEDD2473F56}" type="presOf" srcId="{19F1F5E7-9DDD-3847-83D1-2000AED31905}" destId="{3A3F9C70-81AA-8842-B757-CBEE9BC36B7C}" srcOrd="0" destOrd="0" presId="urn:microsoft.com/office/officeart/2005/8/layout/cycle3"/>
    <dgm:cxn modelId="{68DE4BB9-DAB3-354E-8F71-D64ED92C92C3}" srcId="{CD1AFC60-83E7-7045-B5FF-0B5F4311615F}" destId="{6883CA19-F837-AE41-95D6-13AB845480CC}" srcOrd="4" destOrd="0" parTransId="{004CD0E2-C171-CF42-8FBA-89DA4BF0FDE8}" sibTransId="{5652FC9F-C9F4-3A40-BF77-8992569A1E12}"/>
    <dgm:cxn modelId="{87CD65DA-B4BF-4F4D-BE8C-B2D44EE6EAC7}" type="presOf" srcId="{9F6E5919-6AD6-1944-8B41-F460D78A35B6}" destId="{04249880-1CDA-5542-92ED-5527F04009A6}" srcOrd="0" destOrd="0" presId="urn:microsoft.com/office/officeart/2005/8/layout/cycle3"/>
    <dgm:cxn modelId="{619A94DD-10AA-7D4C-9C62-E97145B16DF1}" type="presOf" srcId="{CD1AFC60-83E7-7045-B5FF-0B5F4311615F}" destId="{2A4ABF75-AB1D-B643-8127-1B2E01FAC60D}" srcOrd="0" destOrd="0" presId="urn:microsoft.com/office/officeart/2005/8/layout/cycle3"/>
    <dgm:cxn modelId="{93C1CEFF-7E80-6F45-B28B-BADDCD34CF6C}" srcId="{CD1AFC60-83E7-7045-B5FF-0B5F4311615F}" destId="{9BC2A34E-2FC6-EB4B-898E-4E33C5B332BA}" srcOrd="1" destOrd="0" parTransId="{4327DF01-CB54-304F-8CC7-D7F4EC470CF8}" sibTransId="{F283258C-26B2-2E4A-AD45-4CE2E5F7A615}"/>
    <dgm:cxn modelId="{0583409B-663D-754B-AB84-8560C656F517}" type="presParOf" srcId="{2A4ABF75-AB1D-B643-8127-1B2E01FAC60D}" destId="{F219D133-7592-594B-8706-1F14FB446A65}" srcOrd="0" destOrd="0" presId="urn:microsoft.com/office/officeart/2005/8/layout/cycle3"/>
    <dgm:cxn modelId="{358E343C-2A49-C940-95C2-37B8FE8F8B13}" type="presParOf" srcId="{F219D133-7592-594B-8706-1F14FB446A65}" destId="{07FEE494-B194-FE4C-A636-26DBE748C7DB}" srcOrd="0" destOrd="0" presId="urn:microsoft.com/office/officeart/2005/8/layout/cycle3"/>
    <dgm:cxn modelId="{0ACF8C72-0EEF-0641-9F9E-BDE59E7E67F1}" type="presParOf" srcId="{F219D133-7592-594B-8706-1F14FB446A65}" destId="{3A3F9C70-81AA-8842-B757-CBEE9BC36B7C}" srcOrd="1" destOrd="0" presId="urn:microsoft.com/office/officeart/2005/8/layout/cycle3"/>
    <dgm:cxn modelId="{BD235702-F4A2-D945-BDA0-CB41D5D9BCF1}" type="presParOf" srcId="{F219D133-7592-594B-8706-1F14FB446A65}" destId="{252112CC-AAC7-3D42-ABC6-92BAB9F86F98}" srcOrd="2" destOrd="0" presId="urn:microsoft.com/office/officeart/2005/8/layout/cycle3"/>
    <dgm:cxn modelId="{6EE31B9B-AFC2-2744-9BB4-1229C07B89C5}" type="presParOf" srcId="{F219D133-7592-594B-8706-1F14FB446A65}" destId="{75E0A49B-7EBD-7D42-ADCD-34883268F33C}" srcOrd="3" destOrd="0" presId="urn:microsoft.com/office/officeart/2005/8/layout/cycle3"/>
    <dgm:cxn modelId="{F3A11B13-9E3B-0848-B6C4-F1C47F74EC62}" type="presParOf" srcId="{F219D133-7592-594B-8706-1F14FB446A65}" destId="{04249880-1CDA-5542-92ED-5527F04009A6}" srcOrd="4" destOrd="0" presId="urn:microsoft.com/office/officeart/2005/8/layout/cycle3"/>
    <dgm:cxn modelId="{5B172590-7C5A-234D-AF02-98B4A01B7DAB}" type="presParOf" srcId="{F219D133-7592-594B-8706-1F14FB446A65}" destId="{E4604B0A-C4AF-5E4F-B6D9-9F5AC45E54DD}" srcOrd="5" destOrd="0" presId="urn:microsoft.com/office/officeart/2005/8/layout/cycle3"/>
    <dgm:cxn modelId="{09CF4B09-F2EC-8D4D-9291-D6FF6D3FED57}" type="presParOf" srcId="{F219D133-7592-594B-8706-1F14FB446A65}" destId="{78908E8D-3C6B-F34D-8F71-E6A16299E994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F9C70-81AA-8842-B757-CBEE9BC36B7C}">
      <dsp:nvSpPr>
        <dsp:cNvPr id="0" name=""/>
        <dsp:cNvSpPr/>
      </dsp:nvSpPr>
      <dsp:spPr>
        <a:xfrm>
          <a:off x="1001422" y="-5668"/>
          <a:ext cx="4855154" cy="4855154"/>
        </a:xfrm>
        <a:prstGeom prst="circularArrow">
          <a:avLst>
            <a:gd name="adj1" fmla="val 5274"/>
            <a:gd name="adj2" fmla="val 312630"/>
            <a:gd name="adj3" fmla="val 14251277"/>
            <a:gd name="adj4" fmla="val 17113487"/>
            <a:gd name="adj5" fmla="val 547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FEE494-B194-FE4C-A636-26DBE748C7DB}">
      <dsp:nvSpPr>
        <dsp:cNvPr id="0" name=""/>
        <dsp:cNvSpPr/>
      </dsp:nvSpPr>
      <dsp:spPr>
        <a:xfrm>
          <a:off x="2518171" y="649"/>
          <a:ext cx="1821656" cy="910828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</a:rPr>
            <a:t>Étape 1 : </a:t>
          </a:r>
          <a:r>
            <a:rPr lang="en-US" sz="1600" kern="1200" dirty="0" err="1">
              <a:solidFill>
                <a:srgbClr val="FFFFFF"/>
              </a:solidFill>
            </a:rPr>
            <a:t>Déterminer</a:t>
          </a:r>
          <a:r>
            <a:rPr lang="en-US" sz="1600" kern="1200" dirty="0">
              <a:solidFill>
                <a:srgbClr val="FFFFFF"/>
              </a:solidFill>
            </a:rPr>
            <a:t> </a:t>
          </a:r>
          <a:br>
            <a:rPr lang="en-US" sz="1600" kern="1200" dirty="0">
              <a:solidFill>
                <a:srgbClr val="FFFFFF"/>
              </a:solidFill>
            </a:rPr>
          </a:br>
          <a:r>
            <a:rPr lang="en-US" sz="1600" kern="1200" dirty="0">
              <a:solidFill>
                <a:srgbClr val="FFFFFF"/>
              </a:solidFill>
            </a:rPr>
            <a:t>les </a:t>
          </a:r>
          <a:r>
            <a:rPr lang="en-US" sz="1600" kern="1200" dirty="0" err="1">
              <a:solidFill>
                <a:srgbClr val="FFFFFF"/>
              </a:solidFill>
            </a:rPr>
            <a:t>écarts</a:t>
          </a:r>
          <a:r>
            <a:rPr lang="en-US" sz="1600" kern="1200" dirty="0">
              <a:solidFill>
                <a:srgbClr val="FFFFFF"/>
              </a:solidFill>
            </a:rPr>
            <a:t> de performance</a:t>
          </a:r>
        </a:p>
      </dsp:txBody>
      <dsp:txXfrm>
        <a:off x="2562634" y="45112"/>
        <a:ext cx="1732730" cy="821902"/>
      </dsp:txXfrm>
    </dsp:sp>
    <dsp:sp modelId="{252112CC-AAC7-3D42-ABC6-92BAB9F86F98}">
      <dsp:nvSpPr>
        <dsp:cNvPr id="0" name=""/>
        <dsp:cNvSpPr/>
      </dsp:nvSpPr>
      <dsp:spPr>
        <a:xfrm>
          <a:off x="4223927" y="985467"/>
          <a:ext cx="1821656" cy="910828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</a:rPr>
            <a:t>Étape 2 : </a:t>
          </a:r>
          <a:r>
            <a:rPr lang="en-US" sz="1600" kern="1200" dirty="0" err="1">
              <a:solidFill>
                <a:srgbClr val="FFFFFF"/>
              </a:solidFill>
            </a:rPr>
            <a:t>Définir</a:t>
          </a:r>
          <a:r>
            <a:rPr lang="en-US" sz="1600" kern="1200" dirty="0">
              <a:solidFill>
                <a:srgbClr val="FFFFFF"/>
              </a:solidFill>
            </a:rPr>
            <a:t> </a:t>
          </a:r>
          <a:br>
            <a:rPr lang="en-US" sz="1600" kern="1200" dirty="0">
              <a:solidFill>
                <a:srgbClr val="FFFFFF"/>
              </a:solidFill>
            </a:rPr>
          </a:br>
          <a:r>
            <a:rPr lang="en-US" sz="1600" kern="1200" dirty="0">
              <a:solidFill>
                <a:srgbClr val="FFFFFF"/>
              </a:solidFill>
            </a:rPr>
            <a:t>les </a:t>
          </a:r>
          <a:r>
            <a:rPr lang="en-US" sz="1600" kern="1200" dirty="0" err="1">
              <a:solidFill>
                <a:srgbClr val="FFFFFF"/>
              </a:solidFill>
            </a:rPr>
            <a:t>objectifs</a:t>
          </a:r>
          <a:r>
            <a:rPr lang="en-US" sz="1600" kern="1200" dirty="0">
              <a:solidFill>
                <a:srgbClr val="FFFFFF"/>
              </a:solidFill>
            </a:rPr>
            <a:t>, </a:t>
          </a:r>
          <a:br>
            <a:rPr lang="en-US" sz="1600" kern="1200" dirty="0">
              <a:solidFill>
                <a:srgbClr val="FFFFFF"/>
              </a:solidFill>
            </a:rPr>
          </a:br>
          <a:r>
            <a:rPr lang="en-US" sz="1600" kern="1200" dirty="0">
              <a:solidFill>
                <a:srgbClr val="FFFFFF"/>
              </a:solidFill>
            </a:rPr>
            <a:t>les </a:t>
          </a:r>
          <a:r>
            <a:rPr lang="en-US" sz="1600" kern="1200" dirty="0" err="1">
              <a:solidFill>
                <a:srgbClr val="FFFFFF"/>
              </a:solidFill>
            </a:rPr>
            <a:t>ressources</a:t>
          </a:r>
          <a:r>
            <a:rPr lang="en-US" sz="1600" kern="1200" dirty="0">
              <a:solidFill>
                <a:srgbClr val="FFFFFF"/>
              </a:solidFill>
            </a:rPr>
            <a:t> </a:t>
          </a:r>
          <a:br>
            <a:rPr lang="en-US" sz="1600" kern="1200" dirty="0">
              <a:solidFill>
                <a:srgbClr val="FFFFFF"/>
              </a:solidFill>
            </a:rPr>
          </a:br>
          <a:r>
            <a:rPr lang="en-US" sz="1600" kern="1200" dirty="0">
              <a:solidFill>
                <a:srgbClr val="FFFFFF"/>
              </a:solidFill>
            </a:rPr>
            <a:t>et les </a:t>
          </a:r>
          <a:r>
            <a:rPr lang="en-US" sz="1600" kern="1200" dirty="0" err="1">
              <a:solidFill>
                <a:srgbClr val="FFFFFF"/>
              </a:solidFill>
            </a:rPr>
            <a:t>moyens</a:t>
          </a:r>
          <a:endParaRPr lang="en-US" sz="1600" kern="1200" dirty="0">
            <a:solidFill>
              <a:srgbClr val="FFFFFF"/>
            </a:solidFill>
          </a:endParaRPr>
        </a:p>
      </dsp:txBody>
      <dsp:txXfrm>
        <a:off x="4268390" y="1029930"/>
        <a:ext cx="1732730" cy="821902"/>
      </dsp:txXfrm>
    </dsp:sp>
    <dsp:sp modelId="{75E0A49B-7EBD-7D42-ADCD-34883268F33C}">
      <dsp:nvSpPr>
        <dsp:cNvPr id="0" name=""/>
        <dsp:cNvSpPr/>
      </dsp:nvSpPr>
      <dsp:spPr>
        <a:xfrm>
          <a:off x="4223927" y="2955104"/>
          <a:ext cx="1821656" cy="910828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</a:rPr>
            <a:t>Étape 3 : </a:t>
          </a:r>
          <a:r>
            <a:rPr lang="en-US" sz="1600" kern="1200" dirty="0" err="1">
              <a:solidFill>
                <a:srgbClr val="FFFFFF"/>
              </a:solidFill>
            </a:rPr>
            <a:t>Concevoir</a:t>
          </a:r>
          <a:r>
            <a:rPr lang="en-US" sz="1600" kern="1200" dirty="0">
              <a:solidFill>
                <a:srgbClr val="FFFFFF"/>
              </a:solidFill>
            </a:rPr>
            <a:t> et </a:t>
          </a:r>
          <a:r>
            <a:rPr lang="en-US" sz="1600" kern="1200" dirty="0" err="1">
              <a:solidFill>
                <a:srgbClr val="FFFFFF"/>
              </a:solidFill>
            </a:rPr>
            <a:t>planifier</a:t>
          </a:r>
          <a:r>
            <a:rPr lang="en-US" sz="1600" kern="1200" dirty="0">
              <a:solidFill>
                <a:srgbClr val="FFFFFF"/>
              </a:solidFill>
            </a:rPr>
            <a:t> </a:t>
          </a:r>
          <a:br>
            <a:rPr lang="en-US" sz="1600" kern="1200" dirty="0">
              <a:solidFill>
                <a:srgbClr val="FFFFFF"/>
              </a:solidFill>
            </a:rPr>
          </a:br>
          <a:r>
            <a:rPr lang="en-US" sz="1600" kern="1200" dirty="0">
              <a:solidFill>
                <a:srgbClr val="FFFFFF"/>
              </a:solidFill>
            </a:rPr>
            <a:t>la formation</a:t>
          </a:r>
        </a:p>
      </dsp:txBody>
      <dsp:txXfrm>
        <a:off x="4268390" y="2999567"/>
        <a:ext cx="1732730" cy="821902"/>
      </dsp:txXfrm>
    </dsp:sp>
    <dsp:sp modelId="{04249880-1CDA-5542-92ED-5527F04009A6}">
      <dsp:nvSpPr>
        <dsp:cNvPr id="0" name=""/>
        <dsp:cNvSpPr/>
      </dsp:nvSpPr>
      <dsp:spPr>
        <a:xfrm>
          <a:off x="2518171" y="3939922"/>
          <a:ext cx="1821656" cy="910828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</a:rPr>
            <a:t>Étape 4 : Dispenser la formation</a:t>
          </a:r>
        </a:p>
      </dsp:txBody>
      <dsp:txXfrm>
        <a:off x="2562634" y="3984385"/>
        <a:ext cx="1732730" cy="821902"/>
      </dsp:txXfrm>
    </dsp:sp>
    <dsp:sp modelId="{E4604B0A-C4AF-5E4F-B6D9-9F5AC45E54DD}">
      <dsp:nvSpPr>
        <dsp:cNvPr id="0" name=""/>
        <dsp:cNvSpPr/>
      </dsp:nvSpPr>
      <dsp:spPr>
        <a:xfrm>
          <a:off x="812416" y="2955104"/>
          <a:ext cx="1821656" cy="910828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</a:rPr>
            <a:t>Étape 5 : </a:t>
          </a:r>
          <a:r>
            <a:rPr lang="en-US" sz="1600" kern="1200" dirty="0" err="1">
              <a:solidFill>
                <a:srgbClr val="FFFFFF"/>
              </a:solidFill>
            </a:rPr>
            <a:t>Évaluer</a:t>
          </a:r>
          <a:r>
            <a:rPr lang="en-US" sz="1600" kern="1200" dirty="0">
              <a:solidFill>
                <a:srgbClr val="FFFFFF"/>
              </a:solidFill>
            </a:rPr>
            <a:t> </a:t>
          </a:r>
          <a:br>
            <a:rPr lang="en-US" sz="1600" kern="1200" dirty="0">
              <a:solidFill>
                <a:srgbClr val="FFFFFF"/>
              </a:solidFill>
            </a:rPr>
          </a:br>
          <a:r>
            <a:rPr lang="en-US" sz="1600" kern="1200" dirty="0">
              <a:solidFill>
                <a:srgbClr val="FFFFFF"/>
              </a:solidFill>
            </a:rPr>
            <a:t>les </a:t>
          </a:r>
          <a:r>
            <a:rPr lang="en-US" sz="1600" kern="1200" dirty="0" err="1">
              <a:solidFill>
                <a:srgbClr val="FFFFFF"/>
              </a:solidFill>
            </a:rPr>
            <a:t>résultats</a:t>
          </a:r>
          <a:endParaRPr lang="en-US" sz="1600" kern="1200" dirty="0">
            <a:solidFill>
              <a:srgbClr val="FFFFFF"/>
            </a:solidFill>
          </a:endParaRPr>
        </a:p>
      </dsp:txBody>
      <dsp:txXfrm>
        <a:off x="856879" y="2999567"/>
        <a:ext cx="1732730" cy="821902"/>
      </dsp:txXfrm>
    </dsp:sp>
    <dsp:sp modelId="{78908E8D-3C6B-F34D-8F71-E6A16299E994}">
      <dsp:nvSpPr>
        <dsp:cNvPr id="0" name=""/>
        <dsp:cNvSpPr/>
      </dsp:nvSpPr>
      <dsp:spPr>
        <a:xfrm>
          <a:off x="812416" y="985467"/>
          <a:ext cx="1821656" cy="910828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</a:rPr>
            <a:t>Étape 6 : </a:t>
          </a:r>
          <a:r>
            <a:rPr lang="en-US" sz="1600" kern="1200" dirty="0" err="1">
              <a:solidFill>
                <a:srgbClr val="FFFFFF"/>
              </a:solidFill>
            </a:rPr>
            <a:t>Contrôler</a:t>
          </a:r>
          <a:r>
            <a:rPr lang="en-US" sz="1600" kern="1200" dirty="0">
              <a:solidFill>
                <a:srgbClr val="FFFFFF"/>
              </a:solidFill>
            </a:rPr>
            <a:t>, </a:t>
          </a:r>
          <a:r>
            <a:rPr lang="en-US" sz="1600" kern="1200" dirty="0" err="1">
              <a:solidFill>
                <a:srgbClr val="FFFFFF"/>
              </a:solidFill>
            </a:rPr>
            <a:t>améliorer</a:t>
          </a:r>
          <a:r>
            <a:rPr lang="en-US" sz="1600" kern="1200" dirty="0">
              <a:solidFill>
                <a:srgbClr val="FFFFFF"/>
              </a:solidFill>
            </a:rPr>
            <a:t> et </a:t>
          </a:r>
          <a:r>
            <a:rPr lang="en-US" sz="1600" kern="1200" dirty="0" err="1">
              <a:solidFill>
                <a:srgbClr val="FFFFFF"/>
              </a:solidFill>
            </a:rPr>
            <a:t>communiquer</a:t>
          </a:r>
          <a:r>
            <a:rPr lang="en-US" sz="1600" kern="1200" dirty="0">
              <a:solidFill>
                <a:srgbClr val="FFFFFF"/>
              </a:solidFill>
            </a:rPr>
            <a:t> </a:t>
          </a:r>
          <a:br>
            <a:rPr lang="en-US" sz="1600" kern="1200" dirty="0">
              <a:solidFill>
                <a:srgbClr val="FFFFFF"/>
              </a:solidFill>
            </a:rPr>
          </a:br>
          <a:r>
            <a:rPr lang="en-US" sz="1600" kern="1200" dirty="0">
              <a:solidFill>
                <a:srgbClr val="FFFFFF"/>
              </a:solidFill>
            </a:rPr>
            <a:t>les </a:t>
          </a:r>
          <a:r>
            <a:rPr lang="en-US" sz="1600" kern="1200" dirty="0" err="1">
              <a:solidFill>
                <a:srgbClr val="FFFFFF"/>
              </a:solidFill>
            </a:rPr>
            <a:t>résultats</a:t>
          </a:r>
          <a:endParaRPr lang="en-US" sz="1600" kern="1200" dirty="0">
            <a:solidFill>
              <a:srgbClr val="FFFFFF"/>
            </a:solidFill>
          </a:endParaRPr>
        </a:p>
      </dsp:txBody>
      <dsp:txXfrm>
        <a:off x="856879" y="1029930"/>
        <a:ext cx="1732730" cy="8219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F9C70-81AA-8842-B757-CBEE9BC36B7C}">
      <dsp:nvSpPr>
        <dsp:cNvPr id="0" name=""/>
        <dsp:cNvSpPr/>
      </dsp:nvSpPr>
      <dsp:spPr>
        <a:xfrm>
          <a:off x="364429" y="-187605"/>
          <a:ext cx="3157340" cy="3157340"/>
        </a:xfrm>
        <a:prstGeom prst="circularArrow">
          <a:avLst>
            <a:gd name="adj1" fmla="val 5274"/>
            <a:gd name="adj2" fmla="val 312630"/>
            <a:gd name="adj3" fmla="val 13102890"/>
            <a:gd name="adj4" fmla="val 17822461"/>
            <a:gd name="adj5" fmla="val 547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FEE494-B194-FE4C-A636-26DBE748C7DB}">
      <dsp:nvSpPr>
        <dsp:cNvPr id="0" name=""/>
        <dsp:cNvSpPr/>
      </dsp:nvSpPr>
      <dsp:spPr>
        <a:xfrm>
          <a:off x="990596" y="-71225"/>
          <a:ext cx="1905007" cy="848149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" tIns="60960" rIns="1800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</a:rPr>
            <a:t>Étape 1 : </a:t>
          </a:r>
          <a:r>
            <a:rPr lang="en-US" sz="1600" kern="1200" dirty="0" err="1">
              <a:solidFill>
                <a:srgbClr val="FFFFFF"/>
              </a:solidFill>
            </a:rPr>
            <a:t>Déterminer</a:t>
          </a:r>
          <a:r>
            <a:rPr lang="en-US" sz="1600" kern="1200" dirty="0">
              <a:solidFill>
                <a:srgbClr val="FFFFFF"/>
              </a:solidFill>
            </a:rPr>
            <a:t> les </a:t>
          </a:r>
          <a:r>
            <a:rPr lang="en-US" sz="1600" kern="1200" dirty="0" err="1">
              <a:solidFill>
                <a:srgbClr val="FFFFFF"/>
              </a:solidFill>
            </a:rPr>
            <a:t>écarts</a:t>
          </a:r>
          <a:r>
            <a:rPr lang="en-US" sz="1600" kern="1200" dirty="0">
              <a:solidFill>
                <a:srgbClr val="FFFFFF"/>
              </a:solidFill>
            </a:rPr>
            <a:t> de performance</a:t>
          </a:r>
        </a:p>
      </dsp:txBody>
      <dsp:txXfrm>
        <a:off x="1031999" y="-29822"/>
        <a:ext cx="1822201" cy="765343"/>
      </dsp:txXfrm>
    </dsp:sp>
    <dsp:sp modelId="{252112CC-AAC7-3D42-ABC6-92BAB9F86F98}">
      <dsp:nvSpPr>
        <dsp:cNvPr id="0" name=""/>
        <dsp:cNvSpPr/>
      </dsp:nvSpPr>
      <dsp:spPr>
        <a:xfrm>
          <a:off x="2490680" y="881896"/>
          <a:ext cx="1123354" cy="5616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2 : </a:t>
          </a:r>
          <a:r>
            <a:rPr lang="en-US" sz="1000" kern="1200" dirty="0" err="1">
              <a:solidFill>
                <a:schemeClr val="tx1"/>
              </a:solidFill>
            </a:rPr>
            <a:t>Définir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objectifs</a:t>
          </a:r>
          <a:r>
            <a:rPr lang="en-US" sz="1000" kern="1200" dirty="0">
              <a:solidFill>
                <a:schemeClr val="tx1"/>
              </a:solidFill>
            </a:rPr>
            <a:t>,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ressources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et les </a:t>
          </a:r>
          <a:r>
            <a:rPr lang="en-US" sz="1000" kern="1200" dirty="0" err="1">
              <a:solidFill>
                <a:schemeClr val="tx1"/>
              </a:solidFill>
            </a:rPr>
            <a:t>moyens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2518099" y="909315"/>
        <a:ext cx="1068516" cy="506839"/>
      </dsp:txXfrm>
    </dsp:sp>
    <dsp:sp modelId="{75E0A49B-7EBD-7D42-ADCD-34883268F33C}">
      <dsp:nvSpPr>
        <dsp:cNvPr id="0" name=""/>
        <dsp:cNvSpPr/>
      </dsp:nvSpPr>
      <dsp:spPr>
        <a:xfrm>
          <a:off x="2490687" y="1993313"/>
          <a:ext cx="1123354" cy="5616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3 : </a:t>
          </a:r>
          <a:r>
            <a:rPr lang="en-US" sz="1000" kern="1200" dirty="0" err="1">
              <a:solidFill>
                <a:schemeClr val="tx1"/>
              </a:solidFill>
            </a:rPr>
            <a:t>Concevoir</a:t>
          </a:r>
          <a:r>
            <a:rPr lang="en-US" sz="1000" kern="1200" dirty="0">
              <a:solidFill>
                <a:schemeClr val="tx1"/>
              </a:solidFill>
            </a:rPr>
            <a:t> et </a:t>
          </a:r>
          <a:r>
            <a:rPr lang="en-US" sz="1000" kern="1200" dirty="0" err="1">
              <a:solidFill>
                <a:schemeClr val="tx1"/>
              </a:solidFill>
            </a:rPr>
            <a:t>planifier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la formation</a:t>
          </a:r>
        </a:p>
      </dsp:txBody>
      <dsp:txXfrm>
        <a:off x="2518106" y="2020732"/>
        <a:ext cx="1068516" cy="506839"/>
      </dsp:txXfrm>
    </dsp:sp>
    <dsp:sp modelId="{04249880-1CDA-5542-92ED-5527F04009A6}">
      <dsp:nvSpPr>
        <dsp:cNvPr id="0" name=""/>
        <dsp:cNvSpPr/>
      </dsp:nvSpPr>
      <dsp:spPr>
        <a:xfrm>
          <a:off x="1381422" y="2633747"/>
          <a:ext cx="1123354" cy="5616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4 : Dispenser la formation</a:t>
          </a:r>
        </a:p>
      </dsp:txBody>
      <dsp:txXfrm>
        <a:off x="1408841" y="2661166"/>
        <a:ext cx="1068516" cy="506839"/>
      </dsp:txXfrm>
    </dsp:sp>
    <dsp:sp modelId="{E4604B0A-C4AF-5E4F-B6D9-9F5AC45E54DD}">
      <dsp:nvSpPr>
        <dsp:cNvPr id="0" name=""/>
        <dsp:cNvSpPr/>
      </dsp:nvSpPr>
      <dsp:spPr>
        <a:xfrm>
          <a:off x="272157" y="1993313"/>
          <a:ext cx="1123354" cy="5616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5 : </a:t>
          </a:r>
          <a:r>
            <a:rPr lang="en-US" sz="1000" kern="1200" dirty="0" err="1">
              <a:solidFill>
                <a:schemeClr val="tx1"/>
              </a:solidFill>
            </a:rPr>
            <a:t>Évaluer</a:t>
          </a:r>
          <a:r>
            <a:rPr lang="en-US" sz="1000" kern="1200" dirty="0">
              <a:solidFill>
                <a:schemeClr val="tx1"/>
              </a:solidFill>
            </a:rPr>
            <a:t> les </a:t>
          </a:r>
          <a:r>
            <a:rPr lang="en-US" sz="1000" kern="1200" dirty="0" err="1">
              <a:solidFill>
                <a:schemeClr val="tx1"/>
              </a:solidFill>
            </a:rPr>
            <a:t>résultats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299576" y="2020732"/>
        <a:ext cx="1068516" cy="506839"/>
      </dsp:txXfrm>
    </dsp:sp>
    <dsp:sp modelId="{78908E8D-3C6B-F34D-8F71-E6A16299E994}">
      <dsp:nvSpPr>
        <dsp:cNvPr id="0" name=""/>
        <dsp:cNvSpPr/>
      </dsp:nvSpPr>
      <dsp:spPr>
        <a:xfrm>
          <a:off x="272164" y="881896"/>
          <a:ext cx="1123354" cy="5616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6 : </a:t>
          </a:r>
          <a:r>
            <a:rPr lang="en-US" sz="1000" kern="1200" dirty="0" err="1">
              <a:solidFill>
                <a:schemeClr val="tx1"/>
              </a:solidFill>
            </a:rPr>
            <a:t>Contrôler</a:t>
          </a:r>
          <a:r>
            <a:rPr lang="en-US" sz="1000" kern="1200" dirty="0">
              <a:solidFill>
                <a:schemeClr val="tx1"/>
              </a:solidFill>
            </a:rPr>
            <a:t>, </a:t>
          </a:r>
          <a:r>
            <a:rPr lang="en-US" sz="1000" kern="1200" dirty="0" err="1">
              <a:solidFill>
                <a:schemeClr val="tx1"/>
              </a:solidFill>
            </a:rPr>
            <a:t>améliorer</a:t>
          </a:r>
          <a:r>
            <a:rPr lang="en-US" sz="1000" kern="1200" dirty="0">
              <a:solidFill>
                <a:schemeClr val="tx1"/>
              </a:solidFill>
            </a:rPr>
            <a:t> et </a:t>
          </a:r>
          <a:r>
            <a:rPr lang="en-US" sz="1000" kern="1200" dirty="0" err="1">
              <a:solidFill>
                <a:schemeClr val="tx1"/>
              </a:solidFill>
            </a:rPr>
            <a:t>communiquer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résultats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299583" y="909315"/>
        <a:ext cx="1068516" cy="5068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F9C70-81AA-8842-B757-CBEE9BC36B7C}">
      <dsp:nvSpPr>
        <dsp:cNvPr id="0" name=""/>
        <dsp:cNvSpPr/>
      </dsp:nvSpPr>
      <dsp:spPr>
        <a:xfrm>
          <a:off x="364429" y="-109487"/>
          <a:ext cx="3157340" cy="3157340"/>
        </a:xfrm>
        <a:prstGeom prst="circularArrow">
          <a:avLst>
            <a:gd name="adj1" fmla="val 5274"/>
            <a:gd name="adj2" fmla="val 312630"/>
            <a:gd name="adj3" fmla="val 13421759"/>
            <a:gd name="adj4" fmla="val 17616901"/>
            <a:gd name="adj5" fmla="val 547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FEE494-B194-FE4C-A636-26DBE748C7DB}">
      <dsp:nvSpPr>
        <dsp:cNvPr id="0" name=""/>
        <dsp:cNvSpPr/>
      </dsp:nvSpPr>
      <dsp:spPr>
        <a:xfrm>
          <a:off x="1083475" y="-71225"/>
          <a:ext cx="1719249" cy="848149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</a:rPr>
            <a:t>Étape 1 : </a:t>
          </a:r>
          <a:r>
            <a:rPr lang="en-US" sz="1400" kern="1200" dirty="0" err="1">
              <a:solidFill>
                <a:srgbClr val="FFFFFF"/>
              </a:solidFill>
            </a:rPr>
            <a:t>Déterminer</a:t>
          </a:r>
          <a:r>
            <a:rPr lang="en-US" sz="1400" kern="1200" dirty="0">
              <a:solidFill>
                <a:srgbClr val="FFFFFF"/>
              </a:solidFill>
            </a:rPr>
            <a:t> les </a:t>
          </a:r>
          <a:r>
            <a:rPr lang="en-US" sz="1400" kern="1200" dirty="0" err="1">
              <a:solidFill>
                <a:srgbClr val="FFFFFF"/>
              </a:solidFill>
            </a:rPr>
            <a:t>écarts</a:t>
          </a:r>
          <a:r>
            <a:rPr lang="en-US" sz="1400" kern="1200" dirty="0">
              <a:solidFill>
                <a:srgbClr val="FFFFFF"/>
              </a:solidFill>
            </a:rPr>
            <a:t> de performance</a:t>
          </a:r>
        </a:p>
      </dsp:txBody>
      <dsp:txXfrm>
        <a:off x="1124878" y="-29822"/>
        <a:ext cx="1636443" cy="765343"/>
      </dsp:txXfrm>
    </dsp:sp>
    <dsp:sp modelId="{252112CC-AAC7-3D42-ABC6-92BAB9F86F98}">
      <dsp:nvSpPr>
        <dsp:cNvPr id="0" name=""/>
        <dsp:cNvSpPr/>
      </dsp:nvSpPr>
      <dsp:spPr>
        <a:xfrm>
          <a:off x="2490680" y="881896"/>
          <a:ext cx="1123354" cy="5616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2 : </a:t>
          </a:r>
          <a:r>
            <a:rPr lang="en-US" sz="1000" kern="1200" dirty="0" err="1">
              <a:solidFill>
                <a:schemeClr val="tx1"/>
              </a:solidFill>
            </a:rPr>
            <a:t>Définir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objectifs</a:t>
          </a:r>
          <a:r>
            <a:rPr lang="en-US" sz="1000" kern="1200" dirty="0">
              <a:solidFill>
                <a:schemeClr val="tx1"/>
              </a:solidFill>
            </a:rPr>
            <a:t>,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ressources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et les </a:t>
          </a:r>
          <a:r>
            <a:rPr lang="en-US" sz="1000" kern="1200" dirty="0" err="1">
              <a:solidFill>
                <a:schemeClr val="tx1"/>
              </a:solidFill>
            </a:rPr>
            <a:t>moyens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2518099" y="909315"/>
        <a:ext cx="1068516" cy="506839"/>
      </dsp:txXfrm>
    </dsp:sp>
    <dsp:sp modelId="{75E0A49B-7EBD-7D42-ADCD-34883268F33C}">
      <dsp:nvSpPr>
        <dsp:cNvPr id="0" name=""/>
        <dsp:cNvSpPr/>
      </dsp:nvSpPr>
      <dsp:spPr>
        <a:xfrm>
          <a:off x="2490687" y="1993313"/>
          <a:ext cx="1123354" cy="5616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3 : </a:t>
          </a:r>
          <a:r>
            <a:rPr lang="en-US" sz="1000" kern="1200" dirty="0" err="1">
              <a:solidFill>
                <a:schemeClr val="tx1"/>
              </a:solidFill>
            </a:rPr>
            <a:t>Concevoir</a:t>
          </a:r>
          <a:r>
            <a:rPr lang="en-US" sz="1000" kern="1200" dirty="0">
              <a:solidFill>
                <a:schemeClr val="tx1"/>
              </a:solidFill>
            </a:rPr>
            <a:t> et </a:t>
          </a:r>
          <a:r>
            <a:rPr lang="en-US" sz="1000" kern="1200" dirty="0" err="1">
              <a:solidFill>
                <a:schemeClr val="tx1"/>
              </a:solidFill>
            </a:rPr>
            <a:t>planifier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la formation</a:t>
          </a:r>
        </a:p>
      </dsp:txBody>
      <dsp:txXfrm>
        <a:off x="2518106" y="2020732"/>
        <a:ext cx="1068516" cy="506839"/>
      </dsp:txXfrm>
    </dsp:sp>
    <dsp:sp modelId="{04249880-1CDA-5542-92ED-5527F04009A6}">
      <dsp:nvSpPr>
        <dsp:cNvPr id="0" name=""/>
        <dsp:cNvSpPr/>
      </dsp:nvSpPr>
      <dsp:spPr>
        <a:xfrm>
          <a:off x="1381422" y="2633747"/>
          <a:ext cx="1123354" cy="5616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4 : Dispenser la formation</a:t>
          </a:r>
        </a:p>
      </dsp:txBody>
      <dsp:txXfrm>
        <a:off x="1408841" y="2661166"/>
        <a:ext cx="1068516" cy="506839"/>
      </dsp:txXfrm>
    </dsp:sp>
    <dsp:sp modelId="{E4604B0A-C4AF-5E4F-B6D9-9F5AC45E54DD}">
      <dsp:nvSpPr>
        <dsp:cNvPr id="0" name=""/>
        <dsp:cNvSpPr/>
      </dsp:nvSpPr>
      <dsp:spPr>
        <a:xfrm>
          <a:off x="272157" y="1993313"/>
          <a:ext cx="1123354" cy="5616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5 : </a:t>
          </a:r>
          <a:r>
            <a:rPr lang="en-US" sz="1000" kern="1200" dirty="0" err="1">
              <a:solidFill>
                <a:schemeClr val="tx1"/>
              </a:solidFill>
            </a:rPr>
            <a:t>Évaluer</a:t>
          </a:r>
          <a:r>
            <a:rPr lang="en-US" sz="1000" kern="1200" dirty="0">
              <a:solidFill>
                <a:schemeClr val="tx1"/>
              </a:solidFill>
            </a:rPr>
            <a:t> les </a:t>
          </a:r>
          <a:r>
            <a:rPr lang="en-US" sz="1000" kern="1200" dirty="0" err="1">
              <a:solidFill>
                <a:schemeClr val="tx1"/>
              </a:solidFill>
            </a:rPr>
            <a:t>résultats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299576" y="2020732"/>
        <a:ext cx="1068516" cy="506839"/>
      </dsp:txXfrm>
    </dsp:sp>
    <dsp:sp modelId="{78908E8D-3C6B-F34D-8F71-E6A16299E994}">
      <dsp:nvSpPr>
        <dsp:cNvPr id="0" name=""/>
        <dsp:cNvSpPr/>
      </dsp:nvSpPr>
      <dsp:spPr>
        <a:xfrm>
          <a:off x="272164" y="881896"/>
          <a:ext cx="1123354" cy="5616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6 : </a:t>
          </a:r>
          <a:r>
            <a:rPr lang="en-US" sz="1000" kern="1200" dirty="0" err="1">
              <a:solidFill>
                <a:schemeClr val="tx1"/>
              </a:solidFill>
            </a:rPr>
            <a:t>Contrôler</a:t>
          </a:r>
          <a:r>
            <a:rPr lang="en-US" sz="1000" kern="1200" dirty="0">
              <a:solidFill>
                <a:schemeClr val="tx1"/>
              </a:solidFill>
            </a:rPr>
            <a:t>, </a:t>
          </a:r>
          <a:r>
            <a:rPr lang="en-US" sz="1000" kern="1200" dirty="0" err="1">
              <a:solidFill>
                <a:schemeClr val="tx1"/>
              </a:solidFill>
            </a:rPr>
            <a:t>améliorer</a:t>
          </a:r>
          <a:r>
            <a:rPr lang="en-US" sz="1000" kern="1200" dirty="0">
              <a:solidFill>
                <a:schemeClr val="tx1"/>
              </a:solidFill>
            </a:rPr>
            <a:t> et </a:t>
          </a:r>
          <a:r>
            <a:rPr lang="en-US" sz="1000" kern="1200" dirty="0" err="1">
              <a:solidFill>
                <a:schemeClr val="tx1"/>
              </a:solidFill>
            </a:rPr>
            <a:t>communiquer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résultats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299583" y="909315"/>
        <a:ext cx="1068516" cy="5068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F9C70-81AA-8842-B757-CBEE9BC36B7C}">
      <dsp:nvSpPr>
        <dsp:cNvPr id="0" name=""/>
        <dsp:cNvSpPr/>
      </dsp:nvSpPr>
      <dsp:spPr>
        <a:xfrm>
          <a:off x="219855" y="-4956"/>
          <a:ext cx="3536253" cy="3536253"/>
        </a:xfrm>
        <a:prstGeom prst="circularArrow">
          <a:avLst>
            <a:gd name="adj1" fmla="val 5274"/>
            <a:gd name="adj2" fmla="val 312630"/>
            <a:gd name="adj3" fmla="val 14328373"/>
            <a:gd name="adj4" fmla="val 17068596"/>
            <a:gd name="adj5" fmla="val 547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FEE494-B194-FE4C-A636-26DBE748C7DB}">
      <dsp:nvSpPr>
        <dsp:cNvPr id="0" name=""/>
        <dsp:cNvSpPr/>
      </dsp:nvSpPr>
      <dsp:spPr>
        <a:xfrm>
          <a:off x="1354146" y="1096"/>
          <a:ext cx="1267672" cy="63383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1 : </a:t>
          </a:r>
          <a:r>
            <a:rPr lang="en-US" sz="1000" kern="1200" dirty="0" err="1">
              <a:solidFill>
                <a:schemeClr val="tx1"/>
              </a:solidFill>
            </a:rPr>
            <a:t>Déterminer</a:t>
          </a:r>
          <a:r>
            <a:rPr lang="en-US" sz="1000" kern="1200" dirty="0">
              <a:solidFill>
                <a:schemeClr val="tx1"/>
              </a:solidFill>
            </a:rPr>
            <a:t> les </a:t>
          </a:r>
          <a:r>
            <a:rPr lang="en-US" sz="1000" kern="1200" dirty="0" err="1">
              <a:solidFill>
                <a:schemeClr val="tx1"/>
              </a:solidFill>
            </a:rPr>
            <a:t>écarts</a:t>
          </a:r>
          <a:r>
            <a:rPr lang="en-US" sz="1000" kern="1200" dirty="0">
              <a:solidFill>
                <a:schemeClr val="tx1"/>
              </a:solidFill>
            </a:rPr>
            <a:t> de performance</a:t>
          </a:r>
        </a:p>
      </dsp:txBody>
      <dsp:txXfrm>
        <a:off x="1385087" y="32037"/>
        <a:ext cx="1205790" cy="571954"/>
      </dsp:txXfrm>
    </dsp:sp>
    <dsp:sp modelId="{252112CC-AAC7-3D42-ABC6-92BAB9F86F98}">
      <dsp:nvSpPr>
        <dsp:cNvPr id="0" name=""/>
        <dsp:cNvSpPr/>
      </dsp:nvSpPr>
      <dsp:spPr>
        <a:xfrm>
          <a:off x="2398554" y="546613"/>
          <a:ext cx="1663629" cy="977387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Étape 2 : </a:t>
          </a:r>
          <a:r>
            <a:rPr lang="en-US" sz="1400" kern="1200" dirty="0" err="1">
              <a:solidFill>
                <a:schemeClr val="bg1"/>
              </a:solidFill>
            </a:rPr>
            <a:t>Définir</a:t>
          </a:r>
          <a:r>
            <a:rPr lang="en-US" sz="1400" kern="1200" dirty="0">
              <a:solidFill>
                <a:schemeClr val="bg1"/>
              </a:solidFill>
            </a:rPr>
            <a:t> </a:t>
          </a:r>
          <a:br>
            <a:rPr lang="en-US" sz="1400" kern="1200" dirty="0">
              <a:solidFill>
                <a:schemeClr val="bg1"/>
              </a:solidFill>
            </a:rPr>
          </a:br>
          <a:r>
            <a:rPr lang="en-US" sz="1400" kern="1200" dirty="0">
              <a:solidFill>
                <a:schemeClr val="bg1"/>
              </a:solidFill>
            </a:rPr>
            <a:t>les </a:t>
          </a:r>
          <a:r>
            <a:rPr lang="en-US" sz="1400" kern="1200" dirty="0" err="1">
              <a:solidFill>
                <a:schemeClr val="bg1"/>
              </a:solidFill>
            </a:rPr>
            <a:t>objectifs</a:t>
          </a:r>
          <a:r>
            <a:rPr lang="en-US" sz="1400" kern="1200" dirty="0">
              <a:solidFill>
                <a:schemeClr val="bg1"/>
              </a:solidFill>
            </a:rPr>
            <a:t>, </a:t>
          </a:r>
          <a:br>
            <a:rPr lang="en-US" sz="1400" kern="1200" dirty="0">
              <a:solidFill>
                <a:schemeClr val="bg1"/>
              </a:solidFill>
            </a:rPr>
          </a:br>
          <a:r>
            <a:rPr lang="en-US" sz="1400" kern="1200" dirty="0">
              <a:solidFill>
                <a:schemeClr val="bg1"/>
              </a:solidFill>
            </a:rPr>
            <a:t>les </a:t>
          </a:r>
          <a:r>
            <a:rPr lang="en-US" sz="1400" kern="1200" dirty="0" err="1">
              <a:solidFill>
                <a:schemeClr val="bg1"/>
              </a:solidFill>
            </a:rPr>
            <a:t>ressources</a:t>
          </a:r>
          <a:r>
            <a:rPr lang="en-US" sz="1400" kern="1200" dirty="0">
              <a:solidFill>
                <a:schemeClr val="bg1"/>
              </a:solidFill>
            </a:rPr>
            <a:t> </a:t>
          </a:r>
          <a:br>
            <a:rPr lang="en-US" sz="1400" kern="1200" dirty="0">
              <a:solidFill>
                <a:schemeClr val="bg1"/>
              </a:solidFill>
            </a:rPr>
          </a:br>
          <a:r>
            <a:rPr lang="en-US" sz="1400" kern="1200" dirty="0">
              <a:solidFill>
                <a:schemeClr val="bg1"/>
              </a:solidFill>
            </a:rPr>
            <a:t>et les </a:t>
          </a:r>
          <a:r>
            <a:rPr lang="en-US" sz="1400" kern="1200" dirty="0" err="1">
              <a:solidFill>
                <a:schemeClr val="bg1"/>
              </a:solidFill>
            </a:rPr>
            <a:t>moyens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2446266" y="594325"/>
        <a:ext cx="1568205" cy="881963"/>
      </dsp:txXfrm>
    </dsp:sp>
    <dsp:sp modelId="{75E0A49B-7EBD-7D42-ADCD-34883268F33C}">
      <dsp:nvSpPr>
        <dsp:cNvPr id="0" name=""/>
        <dsp:cNvSpPr/>
      </dsp:nvSpPr>
      <dsp:spPr>
        <a:xfrm>
          <a:off x="2596533" y="2152974"/>
          <a:ext cx="1267672" cy="63383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3 : </a:t>
          </a:r>
          <a:r>
            <a:rPr lang="en-US" sz="1000" kern="1200" dirty="0" err="1">
              <a:solidFill>
                <a:schemeClr val="tx1"/>
              </a:solidFill>
            </a:rPr>
            <a:t>Concevoir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et </a:t>
          </a:r>
          <a:r>
            <a:rPr lang="en-US" sz="1000" kern="1200" dirty="0" err="1">
              <a:solidFill>
                <a:schemeClr val="tx1"/>
              </a:solidFill>
            </a:rPr>
            <a:t>planifier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la formation</a:t>
          </a:r>
          <a:endParaRPr lang="en-US" sz="1000" kern="1200" dirty="0"/>
        </a:p>
      </dsp:txBody>
      <dsp:txXfrm>
        <a:off x="2627474" y="2183915"/>
        <a:ext cx="1205790" cy="571954"/>
      </dsp:txXfrm>
    </dsp:sp>
    <dsp:sp modelId="{04249880-1CDA-5542-92ED-5527F04009A6}">
      <dsp:nvSpPr>
        <dsp:cNvPr id="0" name=""/>
        <dsp:cNvSpPr/>
      </dsp:nvSpPr>
      <dsp:spPr>
        <a:xfrm>
          <a:off x="1354146" y="2870267"/>
          <a:ext cx="1267672" cy="63383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4 : Dispenser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la formation</a:t>
          </a:r>
          <a:endParaRPr lang="en-US" sz="1000" kern="1200" dirty="0"/>
        </a:p>
      </dsp:txBody>
      <dsp:txXfrm>
        <a:off x="1385087" y="2901208"/>
        <a:ext cx="1205790" cy="571954"/>
      </dsp:txXfrm>
    </dsp:sp>
    <dsp:sp modelId="{E4604B0A-C4AF-5E4F-B6D9-9F5AC45E54DD}">
      <dsp:nvSpPr>
        <dsp:cNvPr id="0" name=""/>
        <dsp:cNvSpPr/>
      </dsp:nvSpPr>
      <dsp:spPr>
        <a:xfrm>
          <a:off x="111758" y="2152974"/>
          <a:ext cx="1267672" cy="63383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5 : </a:t>
          </a:r>
          <a:r>
            <a:rPr lang="en-US" sz="1000" kern="1200" dirty="0" err="1">
              <a:solidFill>
                <a:schemeClr val="tx1"/>
              </a:solidFill>
            </a:rPr>
            <a:t>Évaluer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résultats</a:t>
          </a:r>
          <a:endParaRPr lang="en-US" sz="1000" kern="1200" dirty="0"/>
        </a:p>
      </dsp:txBody>
      <dsp:txXfrm>
        <a:off x="142699" y="2183915"/>
        <a:ext cx="1205790" cy="571954"/>
      </dsp:txXfrm>
    </dsp:sp>
    <dsp:sp modelId="{78908E8D-3C6B-F34D-8F71-E6A16299E994}">
      <dsp:nvSpPr>
        <dsp:cNvPr id="0" name=""/>
        <dsp:cNvSpPr/>
      </dsp:nvSpPr>
      <dsp:spPr>
        <a:xfrm>
          <a:off x="111758" y="718389"/>
          <a:ext cx="1267672" cy="63383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6 : </a:t>
          </a:r>
          <a:r>
            <a:rPr lang="en-US" sz="1000" kern="1200" dirty="0" err="1">
              <a:solidFill>
                <a:schemeClr val="tx1"/>
              </a:solidFill>
            </a:rPr>
            <a:t>Contrôler</a:t>
          </a:r>
          <a:r>
            <a:rPr lang="en-US" sz="1000" kern="1200" dirty="0">
              <a:solidFill>
                <a:schemeClr val="tx1"/>
              </a:solidFill>
            </a:rPr>
            <a:t>, </a:t>
          </a:r>
          <a:r>
            <a:rPr lang="en-US" sz="1000" kern="1200" dirty="0" err="1">
              <a:solidFill>
                <a:schemeClr val="tx1"/>
              </a:solidFill>
            </a:rPr>
            <a:t>améliorer</a:t>
          </a:r>
          <a:r>
            <a:rPr lang="en-US" sz="1000" kern="1200" dirty="0">
              <a:solidFill>
                <a:schemeClr val="tx1"/>
              </a:solidFill>
            </a:rPr>
            <a:t> et </a:t>
          </a:r>
          <a:r>
            <a:rPr lang="en-US" sz="1000" kern="1200" dirty="0" err="1">
              <a:solidFill>
                <a:schemeClr val="tx1"/>
              </a:solidFill>
            </a:rPr>
            <a:t>communiquer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résultats</a:t>
          </a:r>
          <a:endParaRPr lang="en-US" sz="1000" kern="1200" dirty="0"/>
        </a:p>
      </dsp:txBody>
      <dsp:txXfrm>
        <a:off x="142699" y="749330"/>
        <a:ext cx="1205790" cy="5719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F9C70-81AA-8842-B757-CBEE9BC36B7C}">
      <dsp:nvSpPr>
        <dsp:cNvPr id="0" name=""/>
        <dsp:cNvSpPr/>
      </dsp:nvSpPr>
      <dsp:spPr>
        <a:xfrm>
          <a:off x="171478" y="-4698"/>
          <a:ext cx="3460597" cy="3460597"/>
        </a:xfrm>
        <a:prstGeom prst="circularArrow">
          <a:avLst>
            <a:gd name="adj1" fmla="val 5274"/>
            <a:gd name="adj2" fmla="val 312630"/>
            <a:gd name="adj3" fmla="val 14332956"/>
            <a:gd name="adj4" fmla="val 17065936"/>
            <a:gd name="adj5" fmla="val 547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FEE494-B194-FE4C-A636-26DBE748C7DB}">
      <dsp:nvSpPr>
        <dsp:cNvPr id="0" name=""/>
        <dsp:cNvSpPr/>
      </dsp:nvSpPr>
      <dsp:spPr>
        <a:xfrm>
          <a:off x="1283229" y="1332"/>
          <a:ext cx="1237095" cy="6185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1 : </a:t>
          </a:r>
          <a:r>
            <a:rPr lang="en-US" sz="1000" kern="1200" dirty="0" err="1">
              <a:solidFill>
                <a:schemeClr val="tx1"/>
              </a:solidFill>
            </a:rPr>
            <a:t>Déterminer</a:t>
          </a:r>
          <a:r>
            <a:rPr lang="en-US" sz="1000" kern="1200" dirty="0">
              <a:solidFill>
                <a:schemeClr val="tx1"/>
              </a:solidFill>
            </a:rPr>
            <a:t> les </a:t>
          </a:r>
          <a:r>
            <a:rPr lang="en-US" sz="1000" kern="1200" dirty="0" err="1">
              <a:solidFill>
                <a:schemeClr val="tx1"/>
              </a:solidFill>
            </a:rPr>
            <a:t>écarts</a:t>
          </a:r>
          <a:r>
            <a:rPr lang="en-US" sz="1000" kern="1200" dirty="0">
              <a:solidFill>
                <a:schemeClr val="tx1"/>
              </a:solidFill>
            </a:rPr>
            <a:t> de performance</a:t>
          </a:r>
          <a:endParaRPr lang="en-US" sz="1000" kern="1200" dirty="0"/>
        </a:p>
      </dsp:txBody>
      <dsp:txXfrm>
        <a:off x="1313424" y="31527"/>
        <a:ext cx="1176705" cy="558157"/>
      </dsp:txXfrm>
    </dsp:sp>
    <dsp:sp modelId="{252112CC-AAC7-3D42-ABC6-92BAB9F86F98}">
      <dsp:nvSpPr>
        <dsp:cNvPr id="0" name=""/>
        <dsp:cNvSpPr/>
      </dsp:nvSpPr>
      <dsp:spPr>
        <a:xfrm>
          <a:off x="2499036" y="703279"/>
          <a:ext cx="1237095" cy="6185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2 : </a:t>
          </a:r>
          <a:r>
            <a:rPr lang="en-US" sz="1000" kern="1200" dirty="0" err="1">
              <a:solidFill>
                <a:schemeClr val="tx1"/>
              </a:solidFill>
            </a:rPr>
            <a:t>Définir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objectifs</a:t>
          </a:r>
          <a:r>
            <a:rPr lang="en-US" sz="1000" kern="1200" dirty="0">
              <a:solidFill>
                <a:schemeClr val="tx1"/>
              </a:solidFill>
            </a:rPr>
            <a:t>,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ressources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et les </a:t>
          </a:r>
          <a:r>
            <a:rPr lang="en-US" sz="1000" kern="1200" dirty="0" err="1">
              <a:solidFill>
                <a:schemeClr val="tx1"/>
              </a:solidFill>
            </a:rPr>
            <a:t>moyens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2529231" y="733474"/>
        <a:ext cx="1176705" cy="558157"/>
      </dsp:txXfrm>
    </dsp:sp>
    <dsp:sp modelId="{75E0A49B-7EBD-7D42-ADCD-34883268F33C}">
      <dsp:nvSpPr>
        <dsp:cNvPr id="0" name=""/>
        <dsp:cNvSpPr/>
      </dsp:nvSpPr>
      <dsp:spPr>
        <a:xfrm>
          <a:off x="2281051" y="1670372"/>
          <a:ext cx="1673073" cy="1073526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Étape 3 : </a:t>
          </a:r>
          <a:r>
            <a:rPr lang="en-US" sz="1400" kern="1200" dirty="0" err="1">
              <a:solidFill>
                <a:schemeClr val="bg1"/>
              </a:solidFill>
            </a:rPr>
            <a:t>Concevoir</a:t>
          </a:r>
          <a:r>
            <a:rPr lang="en-US" sz="1400" kern="1200" dirty="0">
              <a:solidFill>
                <a:schemeClr val="bg1"/>
              </a:solidFill>
            </a:rPr>
            <a:t> </a:t>
          </a:r>
          <a:br>
            <a:rPr lang="en-US" sz="1400" kern="1200" dirty="0">
              <a:solidFill>
                <a:schemeClr val="bg1"/>
              </a:solidFill>
            </a:rPr>
          </a:br>
          <a:r>
            <a:rPr lang="en-US" sz="1400" kern="1200" dirty="0">
              <a:solidFill>
                <a:schemeClr val="bg1"/>
              </a:solidFill>
            </a:rPr>
            <a:t>et </a:t>
          </a:r>
          <a:r>
            <a:rPr lang="en-US" sz="1400" kern="1200" dirty="0" err="1">
              <a:solidFill>
                <a:schemeClr val="bg1"/>
              </a:solidFill>
            </a:rPr>
            <a:t>planifier</a:t>
          </a:r>
          <a:r>
            <a:rPr lang="en-US" sz="1400" kern="1200" dirty="0">
              <a:solidFill>
                <a:schemeClr val="bg1"/>
              </a:solidFill>
            </a:rPr>
            <a:t> </a:t>
          </a:r>
          <a:br>
            <a:rPr lang="en-US" sz="1400" kern="1200" dirty="0">
              <a:solidFill>
                <a:schemeClr val="bg1"/>
              </a:solidFill>
            </a:rPr>
          </a:br>
          <a:r>
            <a:rPr lang="en-US" sz="1400" kern="1200" dirty="0">
              <a:solidFill>
                <a:schemeClr val="bg1"/>
              </a:solidFill>
            </a:rPr>
            <a:t>la formation</a:t>
          </a:r>
        </a:p>
      </dsp:txBody>
      <dsp:txXfrm>
        <a:off x="2333456" y="1722777"/>
        <a:ext cx="1568263" cy="968716"/>
      </dsp:txXfrm>
    </dsp:sp>
    <dsp:sp modelId="{04249880-1CDA-5542-92ED-5527F04009A6}">
      <dsp:nvSpPr>
        <dsp:cNvPr id="0" name=""/>
        <dsp:cNvSpPr/>
      </dsp:nvSpPr>
      <dsp:spPr>
        <a:xfrm>
          <a:off x="1283229" y="2809119"/>
          <a:ext cx="1237095" cy="6185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4 : Dispenser la formation</a:t>
          </a:r>
          <a:endParaRPr lang="en-US" sz="1000" kern="1200" dirty="0"/>
        </a:p>
      </dsp:txBody>
      <dsp:txXfrm>
        <a:off x="1313424" y="2839314"/>
        <a:ext cx="1176705" cy="558157"/>
      </dsp:txXfrm>
    </dsp:sp>
    <dsp:sp modelId="{E4604B0A-C4AF-5E4F-B6D9-9F5AC45E54DD}">
      <dsp:nvSpPr>
        <dsp:cNvPr id="0" name=""/>
        <dsp:cNvSpPr/>
      </dsp:nvSpPr>
      <dsp:spPr>
        <a:xfrm>
          <a:off x="67428" y="1990756"/>
          <a:ext cx="1237095" cy="6185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5 : </a:t>
          </a:r>
          <a:r>
            <a:rPr lang="en-US" sz="1000" kern="1200" dirty="0" err="1">
              <a:solidFill>
                <a:schemeClr val="tx1"/>
              </a:solidFill>
            </a:rPr>
            <a:t>Évaluer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résultats</a:t>
          </a:r>
          <a:endParaRPr lang="en-US" sz="1000" kern="1200" dirty="0"/>
        </a:p>
      </dsp:txBody>
      <dsp:txXfrm>
        <a:off x="97623" y="2020951"/>
        <a:ext cx="1176705" cy="558157"/>
      </dsp:txXfrm>
    </dsp:sp>
    <dsp:sp modelId="{78908E8D-3C6B-F34D-8F71-E6A16299E994}">
      <dsp:nvSpPr>
        <dsp:cNvPr id="0" name=""/>
        <dsp:cNvSpPr/>
      </dsp:nvSpPr>
      <dsp:spPr>
        <a:xfrm>
          <a:off x="67421" y="703279"/>
          <a:ext cx="1237095" cy="6185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6 : </a:t>
          </a:r>
          <a:r>
            <a:rPr lang="en-US" sz="1000" kern="1200" dirty="0" err="1">
              <a:solidFill>
                <a:schemeClr val="tx1"/>
              </a:solidFill>
            </a:rPr>
            <a:t>Contrôler</a:t>
          </a:r>
          <a:r>
            <a:rPr lang="en-US" sz="1000" kern="1200" dirty="0">
              <a:solidFill>
                <a:schemeClr val="tx1"/>
              </a:solidFill>
            </a:rPr>
            <a:t>, </a:t>
          </a:r>
          <a:r>
            <a:rPr lang="en-US" sz="1000" kern="1200" dirty="0" err="1">
              <a:solidFill>
                <a:schemeClr val="tx1"/>
              </a:solidFill>
            </a:rPr>
            <a:t>améliorer</a:t>
          </a:r>
          <a:r>
            <a:rPr lang="en-US" sz="1000" kern="1200" dirty="0">
              <a:solidFill>
                <a:schemeClr val="tx1"/>
              </a:solidFill>
            </a:rPr>
            <a:t> et </a:t>
          </a:r>
          <a:r>
            <a:rPr lang="en-US" sz="1000" kern="1200" dirty="0" err="1">
              <a:solidFill>
                <a:schemeClr val="tx1"/>
              </a:solidFill>
            </a:rPr>
            <a:t>communiquer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résultats</a:t>
          </a:r>
          <a:endParaRPr lang="en-US" sz="1000" kern="1200" dirty="0"/>
        </a:p>
      </dsp:txBody>
      <dsp:txXfrm>
        <a:off x="97616" y="733474"/>
        <a:ext cx="1176705" cy="5581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F9C70-81AA-8842-B757-CBEE9BC36B7C}">
      <dsp:nvSpPr>
        <dsp:cNvPr id="0" name=""/>
        <dsp:cNvSpPr/>
      </dsp:nvSpPr>
      <dsp:spPr>
        <a:xfrm>
          <a:off x="682104" y="-78981"/>
          <a:ext cx="3375350" cy="3375350"/>
        </a:xfrm>
        <a:prstGeom prst="circularArrow">
          <a:avLst>
            <a:gd name="adj1" fmla="val 5274"/>
            <a:gd name="adj2" fmla="val 312630"/>
            <a:gd name="adj3" fmla="val 14305828"/>
            <a:gd name="adj4" fmla="val 17081695"/>
            <a:gd name="adj5" fmla="val 547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FEE494-B194-FE4C-A636-26DBE748C7DB}">
      <dsp:nvSpPr>
        <dsp:cNvPr id="0" name=""/>
        <dsp:cNvSpPr/>
      </dsp:nvSpPr>
      <dsp:spPr>
        <a:xfrm>
          <a:off x="1756506" y="-73682"/>
          <a:ext cx="1226546" cy="6132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1 : </a:t>
          </a:r>
          <a:r>
            <a:rPr lang="en-US" sz="1000" kern="1200" dirty="0" err="1">
              <a:solidFill>
                <a:schemeClr val="tx1"/>
              </a:solidFill>
            </a:rPr>
            <a:t>Déterminer</a:t>
          </a:r>
          <a:r>
            <a:rPr lang="en-US" sz="1000" kern="1200" dirty="0">
              <a:solidFill>
                <a:schemeClr val="tx1"/>
              </a:solidFill>
            </a:rPr>
            <a:t> les </a:t>
          </a:r>
          <a:r>
            <a:rPr lang="en-US" sz="1000" kern="1200" dirty="0" err="1">
              <a:solidFill>
                <a:schemeClr val="tx1"/>
              </a:solidFill>
            </a:rPr>
            <a:t>écarts</a:t>
          </a:r>
          <a:r>
            <a:rPr lang="en-US" sz="1000" kern="1200" dirty="0">
              <a:solidFill>
                <a:schemeClr val="tx1"/>
              </a:solidFill>
            </a:rPr>
            <a:t> de performance</a:t>
          </a:r>
          <a:endParaRPr lang="en-US" sz="1000" kern="1200" dirty="0"/>
        </a:p>
      </dsp:txBody>
      <dsp:txXfrm>
        <a:off x="1786444" y="-43744"/>
        <a:ext cx="1166670" cy="553397"/>
      </dsp:txXfrm>
    </dsp:sp>
    <dsp:sp modelId="{252112CC-AAC7-3D42-ABC6-92BAB9F86F98}">
      <dsp:nvSpPr>
        <dsp:cNvPr id="0" name=""/>
        <dsp:cNvSpPr/>
      </dsp:nvSpPr>
      <dsp:spPr>
        <a:xfrm>
          <a:off x="2942364" y="610972"/>
          <a:ext cx="1226546" cy="6132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2 : </a:t>
          </a:r>
          <a:r>
            <a:rPr lang="en-US" sz="1000" kern="1200" dirty="0" err="1">
              <a:solidFill>
                <a:schemeClr val="tx1"/>
              </a:solidFill>
            </a:rPr>
            <a:t>Définir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objectifs</a:t>
          </a:r>
          <a:r>
            <a:rPr lang="en-US" sz="1000" kern="1200" dirty="0">
              <a:solidFill>
                <a:schemeClr val="tx1"/>
              </a:solidFill>
            </a:rPr>
            <a:t>,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ressources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et les </a:t>
          </a:r>
          <a:r>
            <a:rPr lang="en-US" sz="1000" kern="1200" dirty="0" err="1">
              <a:solidFill>
                <a:schemeClr val="tx1"/>
              </a:solidFill>
            </a:rPr>
            <a:t>moyens</a:t>
          </a:r>
          <a:endParaRPr lang="en-US" sz="1000" kern="1200" dirty="0"/>
        </a:p>
      </dsp:txBody>
      <dsp:txXfrm>
        <a:off x="2972302" y="640910"/>
        <a:ext cx="1166670" cy="553397"/>
      </dsp:txXfrm>
    </dsp:sp>
    <dsp:sp modelId="{75E0A49B-7EBD-7D42-ADCD-34883268F33C}">
      <dsp:nvSpPr>
        <dsp:cNvPr id="0" name=""/>
        <dsp:cNvSpPr/>
      </dsp:nvSpPr>
      <dsp:spPr>
        <a:xfrm>
          <a:off x="2942374" y="1828805"/>
          <a:ext cx="1226546" cy="6132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3 : </a:t>
          </a:r>
          <a:r>
            <a:rPr lang="en-US" sz="1000" kern="1200" dirty="0" err="1">
              <a:solidFill>
                <a:schemeClr val="tx1"/>
              </a:solidFill>
            </a:rPr>
            <a:t>Concevoir</a:t>
          </a:r>
          <a:r>
            <a:rPr lang="en-US" sz="1000" kern="1200" dirty="0">
              <a:solidFill>
                <a:schemeClr val="tx1"/>
              </a:solidFill>
            </a:rPr>
            <a:t> et </a:t>
          </a:r>
          <a:r>
            <a:rPr lang="en-US" sz="1000" kern="1200" dirty="0" err="1">
              <a:solidFill>
                <a:schemeClr val="tx1"/>
              </a:solidFill>
            </a:rPr>
            <a:t>planifier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la formation</a:t>
          </a:r>
          <a:endParaRPr lang="en-US" sz="1000" kern="1200" dirty="0"/>
        </a:p>
      </dsp:txBody>
      <dsp:txXfrm>
        <a:off x="2972312" y="1858743"/>
        <a:ext cx="1166670" cy="553397"/>
      </dsp:txXfrm>
    </dsp:sp>
    <dsp:sp modelId="{04249880-1CDA-5542-92ED-5527F04009A6}">
      <dsp:nvSpPr>
        <dsp:cNvPr id="0" name=""/>
        <dsp:cNvSpPr/>
      </dsp:nvSpPr>
      <dsp:spPr>
        <a:xfrm>
          <a:off x="1600201" y="2516667"/>
          <a:ext cx="1539156" cy="909815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Étape 4 : Dispenser la formation</a:t>
          </a:r>
        </a:p>
      </dsp:txBody>
      <dsp:txXfrm>
        <a:off x="1644615" y="2561081"/>
        <a:ext cx="1450328" cy="820987"/>
      </dsp:txXfrm>
    </dsp:sp>
    <dsp:sp modelId="{E4604B0A-C4AF-5E4F-B6D9-9F5AC45E54DD}">
      <dsp:nvSpPr>
        <dsp:cNvPr id="0" name=""/>
        <dsp:cNvSpPr/>
      </dsp:nvSpPr>
      <dsp:spPr>
        <a:xfrm>
          <a:off x="570639" y="1828805"/>
          <a:ext cx="1226546" cy="6132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5 : </a:t>
          </a:r>
          <a:r>
            <a:rPr lang="en-US" sz="1000" kern="1200" dirty="0" err="1">
              <a:solidFill>
                <a:schemeClr val="tx1"/>
              </a:solidFill>
            </a:rPr>
            <a:t>Évaluer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résultats</a:t>
          </a:r>
          <a:endParaRPr lang="en-US" sz="1000" kern="1200" dirty="0"/>
        </a:p>
      </dsp:txBody>
      <dsp:txXfrm>
        <a:off x="600577" y="1858743"/>
        <a:ext cx="1166670" cy="553397"/>
      </dsp:txXfrm>
    </dsp:sp>
    <dsp:sp modelId="{78908E8D-3C6B-F34D-8F71-E6A16299E994}">
      <dsp:nvSpPr>
        <dsp:cNvPr id="0" name=""/>
        <dsp:cNvSpPr/>
      </dsp:nvSpPr>
      <dsp:spPr>
        <a:xfrm>
          <a:off x="570649" y="610972"/>
          <a:ext cx="1226546" cy="6132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6 : </a:t>
          </a:r>
          <a:r>
            <a:rPr lang="en-US" sz="1000" kern="1200" dirty="0" err="1">
              <a:solidFill>
                <a:schemeClr val="tx1"/>
              </a:solidFill>
            </a:rPr>
            <a:t>Contrôler</a:t>
          </a:r>
          <a:r>
            <a:rPr lang="en-US" sz="1000" kern="1200" dirty="0">
              <a:solidFill>
                <a:schemeClr val="tx1"/>
              </a:solidFill>
            </a:rPr>
            <a:t>, </a:t>
          </a:r>
          <a:r>
            <a:rPr lang="en-US" sz="1000" kern="1200" dirty="0" err="1">
              <a:solidFill>
                <a:schemeClr val="tx1"/>
              </a:solidFill>
            </a:rPr>
            <a:t>améliorer</a:t>
          </a:r>
          <a:r>
            <a:rPr lang="en-US" sz="1000" kern="1200" dirty="0">
              <a:solidFill>
                <a:schemeClr val="tx1"/>
              </a:solidFill>
            </a:rPr>
            <a:t> et </a:t>
          </a:r>
          <a:r>
            <a:rPr lang="en-US" sz="1000" kern="1200" dirty="0" err="1">
              <a:solidFill>
                <a:schemeClr val="tx1"/>
              </a:solidFill>
            </a:rPr>
            <a:t>communiquer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résultats</a:t>
          </a:r>
          <a:endParaRPr lang="en-US" sz="1000" kern="1200" dirty="0"/>
        </a:p>
      </dsp:txBody>
      <dsp:txXfrm>
        <a:off x="600587" y="640910"/>
        <a:ext cx="1166670" cy="5533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F9C70-81AA-8842-B757-CBEE9BC36B7C}">
      <dsp:nvSpPr>
        <dsp:cNvPr id="0" name=""/>
        <dsp:cNvSpPr/>
      </dsp:nvSpPr>
      <dsp:spPr>
        <a:xfrm>
          <a:off x="651549" y="-4175"/>
          <a:ext cx="2847877" cy="2847877"/>
        </a:xfrm>
        <a:prstGeom prst="circularArrow">
          <a:avLst>
            <a:gd name="adj1" fmla="val 5274"/>
            <a:gd name="adj2" fmla="val 312630"/>
            <a:gd name="adj3" fmla="val 14339816"/>
            <a:gd name="adj4" fmla="val 17061956"/>
            <a:gd name="adj5" fmla="val 547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FEE494-B194-FE4C-A636-26DBE748C7DB}">
      <dsp:nvSpPr>
        <dsp:cNvPr id="0" name=""/>
        <dsp:cNvSpPr/>
      </dsp:nvSpPr>
      <dsp:spPr>
        <a:xfrm>
          <a:off x="1568588" y="923"/>
          <a:ext cx="1013801" cy="5069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</a:rPr>
            <a:t>Étape 1 : </a:t>
          </a:r>
          <a:r>
            <a:rPr lang="en-US" sz="700" kern="1200" dirty="0" err="1">
              <a:solidFill>
                <a:schemeClr val="tx1"/>
              </a:solidFill>
            </a:rPr>
            <a:t>Déterminer</a:t>
          </a:r>
          <a:r>
            <a:rPr lang="en-US" sz="700" kern="1200" dirty="0">
              <a:solidFill>
                <a:schemeClr val="tx1"/>
              </a:solidFill>
            </a:rPr>
            <a:t> </a:t>
          </a:r>
          <a:br>
            <a:rPr lang="en-US" sz="700" kern="1200" dirty="0">
              <a:solidFill>
                <a:schemeClr val="tx1"/>
              </a:solidFill>
            </a:rPr>
          </a:br>
          <a:r>
            <a:rPr lang="en-US" sz="700" kern="1200" dirty="0">
              <a:solidFill>
                <a:schemeClr val="tx1"/>
              </a:solidFill>
            </a:rPr>
            <a:t>les </a:t>
          </a:r>
          <a:r>
            <a:rPr lang="en-US" sz="700" kern="1200" dirty="0" err="1">
              <a:solidFill>
                <a:schemeClr val="tx1"/>
              </a:solidFill>
            </a:rPr>
            <a:t>écarts</a:t>
          </a:r>
          <a:r>
            <a:rPr lang="en-US" sz="700" kern="1200" dirty="0">
              <a:solidFill>
                <a:schemeClr val="tx1"/>
              </a:solidFill>
            </a:rPr>
            <a:t> de performance</a:t>
          </a:r>
          <a:endParaRPr lang="en-US" sz="700" kern="1200" dirty="0"/>
        </a:p>
      </dsp:txBody>
      <dsp:txXfrm>
        <a:off x="1593333" y="25668"/>
        <a:ext cx="964311" cy="457410"/>
      </dsp:txXfrm>
    </dsp:sp>
    <dsp:sp modelId="{252112CC-AAC7-3D42-ABC6-92BAB9F86F98}">
      <dsp:nvSpPr>
        <dsp:cNvPr id="0" name=""/>
        <dsp:cNvSpPr/>
      </dsp:nvSpPr>
      <dsp:spPr>
        <a:xfrm>
          <a:off x="2569129" y="578586"/>
          <a:ext cx="1013801" cy="5069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</a:rPr>
            <a:t>Étape 2 : </a:t>
          </a:r>
          <a:r>
            <a:rPr lang="en-US" sz="700" kern="1200" dirty="0" err="1">
              <a:solidFill>
                <a:schemeClr val="tx1"/>
              </a:solidFill>
            </a:rPr>
            <a:t>Définir</a:t>
          </a:r>
          <a:r>
            <a:rPr lang="en-US" sz="700" kern="1200" dirty="0">
              <a:solidFill>
                <a:schemeClr val="tx1"/>
              </a:solidFill>
            </a:rPr>
            <a:t> </a:t>
          </a:r>
          <a:br>
            <a:rPr lang="en-US" sz="700" kern="1200" dirty="0">
              <a:solidFill>
                <a:schemeClr val="tx1"/>
              </a:solidFill>
            </a:rPr>
          </a:br>
          <a:r>
            <a:rPr lang="en-US" sz="700" kern="1200" dirty="0">
              <a:solidFill>
                <a:schemeClr val="tx1"/>
              </a:solidFill>
            </a:rPr>
            <a:t>les </a:t>
          </a:r>
          <a:r>
            <a:rPr lang="en-US" sz="700" kern="1200" dirty="0" err="1">
              <a:solidFill>
                <a:schemeClr val="tx1"/>
              </a:solidFill>
            </a:rPr>
            <a:t>objectifs</a:t>
          </a:r>
          <a:r>
            <a:rPr lang="en-US" sz="700" kern="1200" dirty="0">
              <a:solidFill>
                <a:schemeClr val="tx1"/>
              </a:solidFill>
            </a:rPr>
            <a:t>, </a:t>
          </a:r>
          <a:br>
            <a:rPr lang="en-US" sz="700" kern="1200" dirty="0">
              <a:solidFill>
                <a:schemeClr val="tx1"/>
              </a:solidFill>
            </a:rPr>
          </a:br>
          <a:r>
            <a:rPr lang="en-US" sz="700" kern="1200" dirty="0">
              <a:solidFill>
                <a:schemeClr val="tx1"/>
              </a:solidFill>
            </a:rPr>
            <a:t>les </a:t>
          </a:r>
          <a:r>
            <a:rPr lang="en-US" sz="700" kern="1200" dirty="0" err="1">
              <a:solidFill>
                <a:schemeClr val="tx1"/>
              </a:solidFill>
            </a:rPr>
            <a:t>ressources</a:t>
          </a:r>
          <a:r>
            <a:rPr lang="en-US" sz="700" kern="1200" dirty="0">
              <a:solidFill>
                <a:schemeClr val="tx1"/>
              </a:solidFill>
            </a:rPr>
            <a:t> </a:t>
          </a:r>
          <a:br>
            <a:rPr lang="en-US" sz="700" kern="1200" dirty="0">
              <a:solidFill>
                <a:schemeClr val="tx1"/>
              </a:solidFill>
            </a:rPr>
          </a:br>
          <a:r>
            <a:rPr lang="en-US" sz="700" kern="1200" dirty="0">
              <a:solidFill>
                <a:schemeClr val="tx1"/>
              </a:solidFill>
            </a:rPr>
            <a:t>et les </a:t>
          </a:r>
          <a:r>
            <a:rPr lang="en-US" sz="700" kern="1200" dirty="0" err="1">
              <a:solidFill>
                <a:schemeClr val="tx1"/>
              </a:solidFill>
            </a:rPr>
            <a:t>moyens</a:t>
          </a:r>
          <a:endParaRPr lang="en-US" sz="700" kern="1200" dirty="0"/>
        </a:p>
      </dsp:txBody>
      <dsp:txXfrm>
        <a:off x="2593874" y="603331"/>
        <a:ext cx="964311" cy="457410"/>
      </dsp:txXfrm>
    </dsp:sp>
    <dsp:sp modelId="{75E0A49B-7EBD-7D42-ADCD-34883268F33C}">
      <dsp:nvSpPr>
        <dsp:cNvPr id="0" name=""/>
        <dsp:cNvSpPr/>
      </dsp:nvSpPr>
      <dsp:spPr>
        <a:xfrm>
          <a:off x="2569129" y="1733912"/>
          <a:ext cx="1013801" cy="5069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</a:rPr>
            <a:t>Étape 3 : </a:t>
          </a:r>
          <a:r>
            <a:rPr lang="en-US" sz="700" kern="1200" dirty="0" err="1">
              <a:solidFill>
                <a:schemeClr val="tx1"/>
              </a:solidFill>
            </a:rPr>
            <a:t>Concevoir</a:t>
          </a:r>
          <a:r>
            <a:rPr lang="en-US" sz="700" kern="1200" dirty="0">
              <a:solidFill>
                <a:schemeClr val="tx1"/>
              </a:solidFill>
            </a:rPr>
            <a:t> </a:t>
          </a:r>
          <a:br>
            <a:rPr lang="en-US" sz="700" kern="1200" dirty="0">
              <a:solidFill>
                <a:schemeClr val="tx1"/>
              </a:solidFill>
            </a:rPr>
          </a:br>
          <a:r>
            <a:rPr lang="en-US" sz="700" kern="1200" dirty="0">
              <a:solidFill>
                <a:schemeClr val="tx1"/>
              </a:solidFill>
            </a:rPr>
            <a:t>et </a:t>
          </a:r>
          <a:r>
            <a:rPr lang="en-US" sz="700" kern="1200" dirty="0" err="1">
              <a:solidFill>
                <a:schemeClr val="tx1"/>
              </a:solidFill>
            </a:rPr>
            <a:t>planifier</a:t>
          </a:r>
          <a:r>
            <a:rPr lang="en-US" sz="700" kern="1200" dirty="0">
              <a:solidFill>
                <a:schemeClr val="tx1"/>
              </a:solidFill>
            </a:rPr>
            <a:t> </a:t>
          </a:r>
          <a:br>
            <a:rPr lang="en-US" sz="700" kern="1200" dirty="0">
              <a:solidFill>
                <a:schemeClr val="tx1"/>
              </a:solidFill>
            </a:rPr>
          </a:br>
          <a:r>
            <a:rPr lang="en-US" sz="700" kern="1200" dirty="0">
              <a:solidFill>
                <a:schemeClr val="tx1"/>
              </a:solidFill>
            </a:rPr>
            <a:t>la formation</a:t>
          </a:r>
          <a:endParaRPr lang="en-US" sz="700" kern="1200" dirty="0"/>
        </a:p>
      </dsp:txBody>
      <dsp:txXfrm>
        <a:off x="2593874" y="1758657"/>
        <a:ext cx="964311" cy="457410"/>
      </dsp:txXfrm>
    </dsp:sp>
    <dsp:sp modelId="{04249880-1CDA-5542-92ED-5527F04009A6}">
      <dsp:nvSpPr>
        <dsp:cNvPr id="0" name=""/>
        <dsp:cNvSpPr/>
      </dsp:nvSpPr>
      <dsp:spPr>
        <a:xfrm>
          <a:off x="1568588" y="2311575"/>
          <a:ext cx="1013801" cy="5069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</a:rPr>
            <a:t>Étape 4 : Dispenser </a:t>
          </a:r>
          <a:br>
            <a:rPr lang="en-US" sz="700" kern="1200" dirty="0">
              <a:solidFill>
                <a:schemeClr val="tx1"/>
              </a:solidFill>
            </a:rPr>
          </a:br>
          <a:r>
            <a:rPr lang="en-US" sz="700" kern="1200" dirty="0">
              <a:solidFill>
                <a:schemeClr val="tx1"/>
              </a:solidFill>
            </a:rPr>
            <a:t>la formation</a:t>
          </a:r>
          <a:endParaRPr lang="en-US" sz="700" kern="1200" dirty="0"/>
        </a:p>
      </dsp:txBody>
      <dsp:txXfrm>
        <a:off x="1593333" y="2336320"/>
        <a:ext cx="964311" cy="457410"/>
      </dsp:txXfrm>
    </dsp:sp>
    <dsp:sp modelId="{E4604B0A-C4AF-5E4F-B6D9-9F5AC45E54DD}">
      <dsp:nvSpPr>
        <dsp:cNvPr id="0" name=""/>
        <dsp:cNvSpPr/>
      </dsp:nvSpPr>
      <dsp:spPr>
        <a:xfrm>
          <a:off x="349389" y="1624584"/>
          <a:ext cx="1451114" cy="725557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Étape 5 : </a:t>
          </a:r>
          <a:r>
            <a:rPr lang="en-US" sz="1400" kern="1200" dirty="0" err="1">
              <a:solidFill>
                <a:schemeClr val="bg1"/>
              </a:solidFill>
            </a:rPr>
            <a:t>Évaluer</a:t>
          </a:r>
          <a:r>
            <a:rPr lang="en-US" sz="1400" kern="1200" dirty="0">
              <a:solidFill>
                <a:schemeClr val="bg1"/>
              </a:solidFill>
            </a:rPr>
            <a:t> les </a:t>
          </a:r>
          <a:r>
            <a:rPr lang="en-US" sz="1400" kern="1200" dirty="0" err="1">
              <a:solidFill>
                <a:schemeClr val="bg1"/>
              </a:solidFill>
            </a:rPr>
            <a:t>résultats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384808" y="1660003"/>
        <a:ext cx="1380276" cy="654719"/>
      </dsp:txXfrm>
    </dsp:sp>
    <dsp:sp modelId="{78908E8D-3C6B-F34D-8F71-E6A16299E994}">
      <dsp:nvSpPr>
        <dsp:cNvPr id="0" name=""/>
        <dsp:cNvSpPr/>
      </dsp:nvSpPr>
      <dsp:spPr>
        <a:xfrm>
          <a:off x="568046" y="578586"/>
          <a:ext cx="1013801" cy="5069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/>
              </a:solidFill>
            </a:rPr>
            <a:t>Étape 6 : </a:t>
          </a:r>
          <a:r>
            <a:rPr lang="en-US" sz="700" kern="1200" dirty="0" err="1">
              <a:solidFill>
                <a:schemeClr val="tx1"/>
              </a:solidFill>
            </a:rPr>
            <a:t>Contrôler</a:t>
          </a:r>
          <a:r>
            <a:rPr lang="en-US" sz="700" kern="1200" dirty="0">
              <a:solidFill>
                <a:schemeClr val="tx1"/>
              </a:solidFill>
            </a:rPr>
            <a:t>, </a:t>
          </a:r>
          <a:r>
            <a:rPr lang="en-US" sz="700" kern="1200" dirty="0" err="1">
              <a:solidFill>
                <a:schemeClr val="tx1"/>
              </a:solidFill>
            </a:rPr>
            <a:t>améliorer</a:t>
          </a:r>
          <a:r>
            <a:rPr lang="en-US" sz="700" kern="1200" dirty="0">
              <a:solidFill>
                <a:schemeClr val="tx1"/>
              </a:solidFill>
            </a:rPr>
            <a:t> et </a:t>
          </a:r>
          <a:r>
            <a:rPr lang="en-US" sz="700" kern="1200" dirty="0" err="1">
              <a:solidFill>
                <a:schemeClr val="tx1"/>
              </a:solidFill>
            </a:rPr>
            <a:t>communiquer</a:t>
          </a:r>
          <a:r>
            <a:rPr lang="en-US" sz="700" kern="1200" dirty="0">
              <a:solidFill>
                <a:schemeClr val="tx1"/>
              </a:solidFill>
            </a:rPr>
            <a:t> </a:t>
          </a:r>
          <a:br>
            <a:rPr lang="en-US" sz="700" kern="1200" dirty="0">
              <a:solidFill>
                <a:schemeClr val="tx1"/>
              </a:solidFill>
            </a:rPr>
          </a:br>
          <a:r>
            <a:rPr lang="en-US" sz="700" kern="1200" dirty="0">
              <a:solidFill>
                <a:schemeClr val="tx1"/>
              </a:solidFill>
            </a:rPr>
            <a:t>les </a:t>
          </a:r>
          <a:r>
            <a:rPr lang="en-US" sz="700" kern="1200" dirty="0" err="1">
              <a:solidFill>
                <a:schemeClr val="tx1"/>
              </a:solidFill>
            </a:rPr>
            <a:t>résultats</a:t>
          </a:r>
          <a:endParaRPr lang="en-US" sz="700" kern="1200" dirty="0"/>
        </a:p>
      </dsp:txBody>
      <dsp:txXfrm>
        <a:off x="592791" y="603331"/>
        <a:ext cx="964311" cy="4574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9DC28-3D64-164A-94B5-B06E7919E4CB}">
      <dsp:nvSpPr>
        <dsp:cNvPr id="0" name=""/>
        <dsp:cNvSpPr/>
      </dsp:nvSpPr>
      <dsp:spPr>
        <a:xfrm rot="5400000">
          <a:off x="5175094" y="-2408435"/>
          <a:ext cx="498202" cy="5315712"/>
        </a:xfrm>
        <a:prstGeom prst="round2SameRect">
          <a:avLst/>
        </a:prstGeom>
        <a:solidFill>
          <a:srgbClr val="205658">
            <a:alpha val="2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err="1"/>
            <a:t>Rendement</a:t>
          </a:r>
          <a:r>
            <a:rPr lang="en-US" sz="2500" kern="1200" dirty="0"/>
            <a:t> </a:t>
          </a:r>
          <a:r>
            <a:rPr lang="en-US" sz="2500" kern="1200"/>
            <a:t>de l’investissement</a:t>
          </a:r>
          <a:endParaRPr lang="en-US" sz="2500" kern="1200" dirty="0"/>
        </a:p>
      </dsp:txBody>
      <dsp:txXfrm rot="-5400000">
        <a:off x="2766339" y="24640"/>
        <a:ext cx="5291392" cy="449562"/>
      </dsp:txXfrm>
    </dsp:sp>
    <dsp:sp modelId="{97022027-0EC9-5541-A20B-7D8E5845A205}">
      <dsp:nvSpPr>
        <dsp:cNvPr id="0" name=""/>
        <dsp:cNvSpPr/>
      </dsp:nvSpPr>
      <dsp:spPr>
        <a:xfrm>
          <a:off x="223748" y="20359"/>
          <a:ext cx="2542591" cy="458121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Niveau</a:t>
          </a:r>
          <a:r>
            <a:rPr lang="en-US" sz="2300" kern="1200" dirty="0"/>
            <a:t> 5</a:t>
          </a:r>
        </a:p>
      </dsp:txBody>
      <dsp:txXfrm>
        <a:off x="246112" y="42723"/>
        <a:ext cx="2497863" cy="413393"/>
      </dsp:txXfrm>
    </dsp:sp>
    <dsp:sp modelId="{84B83402-07E7-894B-8BE8-3B1FEF313106}">
      <dsp:nvSpPr>
        <dsp:cNvPr id="0" name=""/>
        <dsp:cNvSpPr/>
      </dsp:nvSpPr>
      <dsp:spPr>
        <a:xfrm rot="5400000">
          <a:off x="5175094" y="-1879095"/>
          <a:ext cx="498202" cy="5315712"/>
        </a:xfrm>
        <a:prstGeom prst="round2SameRect">
          <a:avLst/>
        </a:prstGeom>
        <a:solidFill>
          <a:srgbClr val="205658">
            <a:alpha val="2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err="1"/>
            <a:t>Effet</a:t>
          </a:r>
          <a:endParaRPr lang="en-US" sz="2500" kern="1200" dirty="0"/>
        </a:p>
      </dsp:txBody>
      <dsp:txXfrm rot="-5400000">
        <a:off x="2766339" y="553980"/>
        <a:ext cx="5291392" cy="449562"/>
      </dsp:txXfrm>
    </dsp:sp>
    <dsp:sp modelId="{3EEE5871-55F3-934F-BBF0-32D6445AB0C3}">
      <dsp:nvSpPr>
        <dsp:cNvPr id="0" name=""/>
        <dsp:cNvSpPr/>
      </dsp:nvSpPr>
      <dsp:spPr>
        <a:xfrm>
          <a:off x="223748" y="549699"/>
          <a:ext cx="2542591" cy="458121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Niveau</a:t>
          </a:r>
          <a:r>
            <a:rPr lang="en-US" sz="2300" kern="1200" dirty="0"/>
            <a:t> 4</a:t>
          </a:r>
        </a:p>
      </dsp:txBody>
      <dsp:txXfrm>
        <a:off x="246112" y="572063"/>
        <a:ext cx="2497863" cy="413393"/>
      </dsp:txXfrm>
    </dsp:sp>
    <dsp:sp modelId="{F091A856-0FA2-6C44-873F-4087C5B8D31E}">
      <dsp:nvSpPr>
        <dsp:cNvPr id="0" name=""/>
        <dsp:cNvSpPr/>
      </dsp:nvSpPr>
      <dsp:spPr>
        <a:xfrm rot="5400000">
          <a:off x="5175094" y="-1349756"/>
          <a:ext cx="498202" cy="5315712"/>
        </a:xfrm>
        <a:prstGeom prst="round2SameRect">
          <a:avLst/>
        </a:prstGeom>
        <a:solidFill>
          <a:srgbClr val="205658">
            <a:alpha val="2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Application</a:t>
          </a:r>
        </a:p>
      </dsp:txBody>
      <dsp:txXfrm rot="-5400000">
        <a:off x="2766339" y="1083319"/>
        <a:ext cx="5291392" cy="449562"/>
      </dsp:txXfrm>
    </dsp:sp>
    <dsp:sp modelId="{5A7B5994-0F0B-4B4E-A177-068BB7668AB1}">
      <dsp:nvSpPr>
        <dsp:cNvPr id="0" name=""/>
        <dsp:cNvSpPr/>
      </dsp:nvSpPr>
      <dsp:spPr>
        <a:xfrm>
          <a:off x="223748" y="1079039"/>
          <a:ext cx="2542591" cy="458121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Niveau</a:t>
          </a:r>
          <a:r>
            <a:rPr lang="en-US" sz="2300" kern="1200" dirty="0"/>
            <a:t> 3</a:t>
          </a:r>
        </a:p>
      </dsp:txBody>
      <dsp:txXfrm>
        <a:off x="246112" y="1101403"/>
        <a:ext cx="2497863" cy="413393"/>
      </dsp:txXfrm>
    </dsp:sp>
    <dsp:sp modelId="{E0215915-AF5F-D84C-897F-60581F3D4289}">
      <dsp:nvSpPr>
        <dsp:cNvPr id="0" name=""/>
        <dsp:cNvSpPr/>
      </dsp:nvSpPr>
      <dsp:spPr>
        <a:xfrm rot="5400000">
          <a:off x="5175094" y="-820416"/>
          <a:ext cx="498202" cy="5315712"/>
        </a:xfrm>
        <a:prstGeom prst="round2SameRect">
          <a:avLst/>
        </a:prstGeom>
        <a:solidFill>
          <a:srgbClr val="205658">
            <a:alpha val="2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err="1"/>
            <a:t>Apprentissage</a:t>
          </a:r>
          <a:endParaRPr lang="en-US" sz="2500" kern="1200" dirty="0"/>
        </a:p>
      </dsp:txBody>
      <dsp:txXfrm rot="-5400000">
        <a:off x="2766339" y="1612659"/>
        <a:ext cx="5291392" cy="449562"/>
      </dsp:txXfrm>
    </dsp:sp>
    <dsp:sp modelId="{30603497-8C69-2841-8343-C9BA519EE2DC}">
      <dsp:nvSpPr>
        <dsp:cNvPr id="0" name=""/>
        <dsp:cNvSpPr/>
      </dsp:nvSpPr>
      <dsp:spPr>
        <a:xfrm>
          <a:off x="223748" y="1608378"/>
          <a:ext cx="2542591" cy="458121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Niveau</a:t>
          </a:r>
          <a:r>
            <a:rPr lang="en-US" sz="2300" kern="1200" dirty="0"/>
            <a:t> 2</a:t>
          </a:r>
        </a:p>
      </dsp:txBody>
      <dsp:txXfrm>
        <a:off x="246112" y="1630742"/>
        <a:ext cx="2497863" cy="413393"/>
      </dsp:txXfrm>
    </dsp:sp>
    <dsp:sp modelId="{D2C28667-2976-A34F-ACFE-CA056C016C16}">
      <dsp:nvSpPr>
        <dsp:cNvPr id="0" name=""/>
        <dsp:cNvSpPr/>
      </dsp:nvSpPr>
      <dsp:spPr>
        <a:xfrm rot="5400000">
          <a:off x="5175094" y="-291076"/>
          <a:ext cx="498202" cy="5315712"/>
        </a:xfrm>
        <a:prstGeom prst="round2SameRect">
          <a:avLst/>
        </a:prstGeom>
        <a:solidFill>
          <a:srgbClr val="205658">
            <a:alpha val="2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err="1"/>
            <a:t>Réaction</a:t>
          </a:r>
          <a:endParaRPr lang="en-US" sz="2500" kern="1200" dirty="0"/>
        </a:p>
      </dsp:txBody>
      <dsp:txXfrm rot="-5400000">
        <a:off x="2766339" y="2141999"/>
        <a:ext cx="5291392" cy="449562"/>
      </dsp:txXfrm>
    </dsp:sp>
    <dsp:sp modelId="{486B857D-B491-854E-A215-FF9B5C656393}">
      <dsp:nvSpPr>
        <dsp:cNvPr id="0" name=""/>
        <dsp:cNvSpPr/>
      </dsp:nvSpPr>
      <dsp:spPr>
        <a:xfrm>
          <a:off x="223748" y="2137718"/>
          <a:ext cx="2542591" cy="458121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Niveau</a:t>
          </a:r>
          <a:r>
            <a:rPr lang="en-US" sz="2300" kern="1200" dirty="0"/>
            <a:t> 1</a:t>
          </a:r>
        </a:p>
      </dsp:txBody>
      <dsp:txXfrm>
        <a:off x="246112" y="2160082"/>
        <a:ext cx="2497863" cy="4133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F9C70-81AA-8842-B757-CBEE9BC36B7C}">
      <dsp:nvSpPr>
        <dsp:cNvPr id="0" name=""/>
        <dsp:cNvSpPr/>
      </dsp:nvSpPr>
      <dsp:spPr>
        <a:xfrm>
          <a:off x="759185" y="-3096"/>
          <a:ext cx="3145255" cy="3145255"/>
        </a:xfrm>
        <a:prstGeom prst="circularArrow">
          <a:avLst>
            <a:gd name="adj1" fmla="val 5274"/>
            <a:gd name="adj2" fmla="val 312630"/>
            <a:gd name="adj3" fmla="val 14315312"/>
            <a:gd name="adj4" fmla="val 17076182"/>
            <a:gd name="adj5" fmla="val 547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FEE494-B194-FE4C-A636-26DBE748C7DB}">
      <dsp:nvSpPr>
        <dsp:cNvPr id="0" name=""/>
        <dsp:cNvSpPr/>
      </dsp:nvSpPr>
      <dsp:spPr>
        <a:xfrm>
          <a:off x="1763588" y="2022"/>
          <a:ext cx="1136448" cy="56822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1 : </a:t>
          </a:r>
          <a:r>
            <a:rPr lang="en-US" sz="1000" kern="1200" dirty="0" err="1">
              <a:solidFill>
                <a:schemeClr val="tx1"/>
              </a:solidFill>
            </a:rPr>
            <a:t>Déterminer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écarts</a:t>
          </a:r>
          <a:r>
            <a:rPr lang="en-US" sz="1000" kern="1200" dirty="0">
              <a:solidFill>
                <a:schemeClr val="tx1"/>
              </a:solidFill>
            </a:rPr>
            <a:t> de performance</a:t>
          </a:r>
          <a:endParaRPr lang="en-US" sz="1000" kern="1200" dirty="0"/>
        </a:p>
      </dsp:txBody>
      <dsp:txXfrm>
        <a:off x="1791326" y="29760"/>
        <a:ext cx="1080972" cy="512748"/>
      </dsp:txXfrm>
    </dsp:sp>
    <dsp:sp modelId="{252112CC-AAC7-3D42-ABC6-92BAB9F86F98}">
      <dsp:nvSpPr>
        <dsp:cNvPr id="0" name=""/>
        <dsp:cNvSpPr/>
      </dsp:nvSpPr>
      <dsp:spPr>
        <a:xfrm>
          <a:off x="2868606" y="640005"/>
          <a:ext cx="1136448" cy="56822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2 : </a:t>
          </a:r>
          <a:r>
            <a:rPr lang="en-US" sz="1000" kern="1200" dirty="0" err="1">
              <a:solidFill>
                <a:schemeClr val="tx1"/>
              </a:solidFill>
            </a:rPr>
            <a:t>Définir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objectifs</a:t>
          </a:r>
          <a:r>
            <a:rPr lang="en-US" sz="1000" kern="1200" dirty="0">
              <a:solidFill>
                <a:schemeClr val="tx1"/>
              </a:solidFill>
            </a:rPr>
            <a:t>,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les </a:t>
          </a:r>
          <a:r>
            <a:rPr lang="en-US" sz="1000" kern="1200" dirty="0" err="1">
              <a:solidFill>
                <a:schemeClr val="tx1"/>
              </a:solidFill>
            </a:rPr>
            <a:t>ressources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et les </a:t>
          </a:r>
          <a:r>
            <a:rPr lang="en-US" sz="1000" kern="1200" dirty="0" err="1">
              <a:solidFill>
                <a:schemeClr val="tx1"/>
              </a:solidFill>
            </a:rPr>
            <a:t>moyens</a:t>
          </a:r>
          <a:endParaRPr lang="en-US" sz="1000" kern="1200" dirty="0"/>
        </a:p>
      </dsp:txBody>
      <dsp:txXfrm>
        <a:off x="2896344" y="667743"/>
        <a:ext cx="1080972" cy="512748"/>
      </dsp:txXfrm>
    </dsp:sp>
    <dsp:sp modelId="{75E0A49B-7EBD-7D42-ADCD-34883268F33C}">
      <dsp:nvSpPr>
        <dsp:cNvPr id="0" name=""/>
        <dsp:cNvSpPr/>
      </dsp:nvSpPr>
      <dsp:spPr>
        <a:xfrm>
          <a:off x="2868606" y="1915970"/>
          <a:ext cx="1136448" cy="56822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3 : </a:t>
          </a:r>
          <a:r>
            <a:rPr lang="en-US" sz="1000" kern="1200" dirty="0" err="1">
              <a:solidFill>
                <a:schemeClr val="tx1"/>
              </a:solidFill>
            </a:rPr>
            <a:t>Concevoir</a:t>
          </a:r>
          <a:r>
            <a:rPr lang="en-US" sz="1000" kern="1200" dirty="0">
              <a:solidFill>
                <a:schemeClr val="tx1"/>
              </a:solidFill>
            </a:rPr>
            <a:t> et </a:t>
          </a:r>
          <a:r>
            <a:rPr lang="en-US" sz="1000" kern="1200" dirty="0" err="1">
              <a:solidFill>
                <a:schemeClr val="tx1"/>
              </a:solidFill>
            </a:rPr>
            <a:t>planifier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la formation</a:t>
          </a:r>
          <a:endParaRPr lang="en-US" sz="1000" kern="1200" dirty="0"/>
        </a:p>
      </dsp:txBody>
      <dsp:txXfrm>
        <a:off x="2896344" y="1943708"/>
        <a:ext cx="1080972" cy="512748"/>
      </dsp:txXfrm>
    </dsp:sp>
    <dsp:sp modelId="{04249880-1CDA-5542-92ED-5527F04009A6}">
      <dsp:nvSpPr>
        <dsp:cNvPr id="0" name=""/>
        <dsp:cNvSpPr/>
      </dsp:nvSpPr>
      <dsp:spPr>
        <a:xfrm>
          <a:off x="1763588" y="2553953"/>
          <a:ext cx="1136448" cy="56822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4 : Dispenser la formation</a:t>
          </a:r>
          <a:endParaRPr lang="en-US" sz="1000" kern="1200" dirty="0"/>
        </a:p>
      </dsp:txBody>
      <dsp:txXfrm>
        <a:off x="1791326" y="2581691"/>
        <a:ext cx="1080972" cy="512748"/>
      </dsp:txXfrm>
    </dsp:sp>
    <dsp:sp modelId="{E4604B0A-C4AF-5E4F-B6D9-9F5AC45E54DD}">
      <dsp:nvSpPr>
        <dsp:cNvPr id="0" name=""/>
        <dsp:cNvSpPr/>
      </dsp:nvSpPr>
      <dsp:spPr>
        <a:xfrm>
          <a:off x="658569" y="1915970"/>
          <a:ext cx="1136448" cy="56822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Étape 5 : </a:t>
          </a:r>
          <a:r>
            <a:rPr lang="en-US" sz="1000" kern="1200" dirty="0" err="1">
              <a:solidFill>
                <a:schemeClr val="tx1"/>
              </a:solidFill>
            </a:rPr>
            <a:t>Évaluer</a:t>
          </a:r>
          <a:r>
            <a:rPr lang="en-US" sz="1000" kern="1200" dirty="0">
              <a:solidFill>
                <a:schemeClr val="tx1"/>
              </a:solidFill>
            </a:rPr>
            <a:t> les </a:t>
          </a:r>
          <a:r>
            <a:rPr lang="en-US" sz="1000" kern="1200" dirty="0" err="1">
              <a:solidFill>
                <a:schemeClr val="tx1"/>
              </a:solidFill>
            </a:rPr>
            <a:t>résultats</a:t>
          </a:r>
          <a:endParaRPr lang="en-US" sz="1000" kern="1200" dirty="0"/>
        </a:p>
      </dsp:txBody>
      <dsp:txXfrm>
        <a:off x="686307" y="1943708"/>
        <a:ext cx="1080972" cy="512748"/>
      </dsp:txXfrm>
    </dsp:sp>
    <dsp:sp modelId="{78908E8D-3C6B-F34D-8F71-E6A16299E994}">
      <dsp:nvSpPr>
        <dsp:cNvPr id="0" name=""/>
        <dsp:cNvSpPr/>
      </dsp:nvSpPr>
      <dsp:spPr>
        <a:xfrm>
          <a:off x="363958" y="632358"/>
          <a:ext cx="1630883" cy="815441"/>
        </a:xfrm>
        <a:prstGeom prst="roundRect">
          <a:avLst/>
        </a:prstGeom>
        <a:solidFill>
          <a:srgbClr val="20565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Étape 6 : </a:t>
          </a:r>
          <a:r>
            <a:rPr lang="en-US" sz="1400" kern="1200" dirty="0" err="1">
              <a:solidFill>
                <a:schemeClr val="bg1"/>
              </a:solidFill>
            </a:rPr>
            <a:t>Contrôler</a:t>
          </a:r>
          <a:r>
            <a:rPr lang="en-US" sz="1400" kern="1200" dirty="0">
              <a:solidFill>
                <a:schemeClr val="bg1"/>
              </a:solidFill>
            </a:rPr>
            <a:t>, </a:t>
          </a:r>
          <a:r>
            <a:rPr lang="en-US" sz="1400" kern="1200" dirty="0" err="1">
              <a:solidFill>
                <a:schemeClr val="bg1"/>
              </a:solidFill>
            </a:rPr>
            <a:t>améliorer</a:t>
          </a:r>
          <a:r>
            <a:rPr lang="en-US" sz="1400" kern="1200" dirty="0">
              <a:solidFill>
                <a:schemeClr val="bg1"/>
              </a:solidFill>
            </a:rPr>
            <a:t> et </a:t>
          </a:r>
          <a:r>
            <a:rPr lang="en-US" sz="1400" kern="1200" dirty="0" err="1">
              <a:solidFill>
                <a:schemeClr val="bg1"/>
              </a:solidFill>
            </a:rPr>
            <a:t>communiquer</a:t>
          </a:r>
          <a:r>
            <a:rPr lang="en-US" sz="1400" kern="1200" dirty="0">
              <a:solidFill>
                <a:schemeClr val="bg1"/>
              </a:solidFill>
            </a:rPr>
            <a:t> </a:t>
          </a:r>
          <a:br>
            <a:rPr lang="en-US" sz="1400" kern="1200" dirty="0">
              <a:solidFill>
                <a:schemeClr val="bg1"/>
              </a:solidFill>
            </a:rPr>
          </a:br>
          <a:r>
            <a:rPr lang="en-US" sz="1400" kern="1200" dirty="0">
              <a:solidFill>
                <a:schemeClr val="bg1"/>
              </a:solidFill>
            </a:rPr>
            <a:t>les </a:t>
          </a:r>
          <a:r>
            <a:rPr lang="en-US" sz="1400" kern="1200" dirty="0" err="1">
              <a:solidFill>
                <a:schemeClr val="bg1"/>
              </a:solidFill>
            </a:rPr>
            <a:t>résultats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403765" y="672165"/>
        <a:ext cx="1551269" cy="735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CC0FC-2BDE-084B-852C-86E1AEAD3E77}" type="datetimeFigureOut">
              <a:rPr lang="en-US" smtClean="0"/>
              <a:t>19-Aug-22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AC4F9-24D2-0145-B7DA-012D79642C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5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10E5-B9E1-7E45-A0FB-1A55435B13DB}" type="datetimeFigureOut">
              <a:rPr lang="en-US" smtClean="0"/>
              <a:t>19-Aug-22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2A593-4382-9548-BCBC-9AFA9F580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389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97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6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90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01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54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9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6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90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80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144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66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15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61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06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845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811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74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87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920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87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29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6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6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90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6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352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6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13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13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13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13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8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4B31-ACE0-F547-8C2A-5E53FD9CD1DC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8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E951-9F77-0E47-911C-86FD149859FA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3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91BD-A017-2F4A-8C9F-18B6D335A2E7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4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9FE6-3256-724F-A287-3742D15497A5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7DDDE-7C8D-4B40-B70F-4C9D569D2491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2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C7B3-C942-824B-A87A-343F2FEC0D13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1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73BB-F4AE-0B41-A7ED-9113B6047745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84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4255-F5BE-0445-B1B0-8FD43F2E8489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2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93B2-68D1-BC45-A179-00E32D0B48E3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4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F7A-29E4-F045-AC12-411FDACB4997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2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B594-1210-B948-8D31-3B544F5D6C5B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8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D2E31-5621-F547-819F-82E55C0B7381}" type="datetime1">
              <a:rPr lang="en-US" smtClean="0"/>
              <a:t>19-Aug-22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61161-F363-4909-B3BA-F2D719A84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10" Type="http://schemas.openxmlformats.org/officeDocument/2006/relationships/image" Target="../media/image2.png"/><Relationship Id="rId4" Type="http://schemas.openxmlformats.org/officeDocument/2006/relationships/tags" Target="../tags/tag45.xml"/><Relationship Id="rId9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5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10" Type="http://schemas.openxmlformats.org/officeDocument/2006/relationships/image" Target="../media/image3.png"/><Relationship Id="rId4" Type="http://schemas.openxmlformats.org/officeDocument/2006/relationships/tags" Target="../tags/tag52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7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2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7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10" Type="http://schemas.openxmlformats.org/officeDocument/2006/relationships/image" Target="../media/image2.png"/><Relationship Id="rId4" Type="http://schemas.openxmlformats.org/officeDocument/2006/relationships/tags" Target="../tags/tag73.xml"/><Relationship Id="rId9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diagramColors" Target="../diagrams/colors1.xml"/><Relationship Id="rId3" Type="http://schemas.openxmlformats.org/officeDocument/2006/relationships/tags" Target="../tags/tag79.xml"/><Relationship Id="rId7" Type="http://schemas.openxmlformats.org/officeDocument/2006/relationships/slideLayout" Target="../slideLayouts/slideLayout1.xml"/><Relationship Id="rId12" Type="http://schemas.openxmlformats.org/officeDocument/2006/relationships/diagramQuickStyle" Target="../diagrams/quickStyle1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diagramLayout" Target="../diagrams/layout1.xml"/><Relationship Id="rId5" Type="http://schemas.openxmlformats.org/officeDocument/2006/relationships/tags" Target="../tags/tag81.xml"/><Relationship Id="rId10" Type="http://schemas.openxmlformats.org/officeDocument/2006/relationships/diagramData" Target="../diagrams/data1.xml"/><Relationship Id="rId4" Type="http://schemas.openxmlformats.org/officeDocument/2006/relationships/tags" Target="../tags/tag80.xml"/><Relationship Id="rId9" Type="http://schemas.openxmlformats.org/officeDocument/2006/relationships/image" Target="../media/image2.png"/><Relationship Id="rId14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microsoft.com/office/2007/relationships/diagramDrawing" Target="../diagrams/drawing2.xml"/><Relationship Id="rId3" Type="http://schemas.openxmlformats.org/officeDocument/2006/relationships/tags" Target="../tags/tag85.xml"/><Relationship Id="rId7" Type="http://schemas.openxmlformats.org/officeDocument/2006/relationships/slideLayout" Target="../slideLayouts/slideLayout1.xml"/><Relationship Id="rId12" Type="http://schemas.openxmlformats.org/officeDocument/2006/relationships/diagramColors" Target="../diagrams/colors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diagramQuickStyle" Target="../diagrams/quickStyle2.xml"/><Relationship Id="rId5" Type="http://schemas.openxmlformats.org/officeDocument/2006/relationships/tags" Target="../tags/tag87.xml"/><Relationship Id="rId10" Type="http://schemas.openxmlformats.org/officeDocument/2006/relationships/diagramLayout" Target="../diagrams/layout2.xml"/><Relationship Id="rId4" Type="http://schemas.openxmlformats.org/officeDocument/2006/relationships/tags" Target="../tags/tag86.xml"/><Relationship Id="rId9" Type="http://schemas.openxmlformats.org/officeDocument/2006/relationships/diagramData" Target="../diagrams/data2.xml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diagramDrawing" Target="../diagrams/drawing3.xml"/><Relationship Id="rId3" Type="http://schemas.openxmlformats.org/officeDocument/2006/relationships/tags" Target="../tags/tag91.xml"/><Relationship Id="rId7" Type="http://schemas.openxmlformats.org/officeDocument/2006/relationships/notesSlide" Target="../notesSlides/notesSlide18.xml"/><Relationship Id="rId12" Type="http://schemas.openxmlformats.org/officeDocument/2006/relationships/diagramColors" Target="../diagrams/colors3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1.xml"/><Relationship Id="rId11" Type="http://schemas.openxmlformats.org/officeDocument/2006/relationships/diagramQuickStyle" Target="../diagrams/quickStyle3.xml"/><Relationship Id="rId5" Type="http://schemas.openxmlformats.org/officeDocument/2006/relationships/tags" Target="../tags/tag93.xml"/><Relationship Id="rId10" Type="http://schemas.openxmlformats.org/officeDocument/2006/relationships/diagramLayout" Target="../diagrams/layout3.xml"/><Relationship Id="rId4" Type="http://schemas.openxmlformats.org/officeDocument/2006/relationships/tags" Target="../tags/tag92.xml"/><Relationship Id="rId9" Type="http://schemas.openxmlformats.org/officeDocument/2006/relationships/diagramData" Target="../diagrams/data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6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0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10" Type="http://schemas.openxmlformats.org/officeDocument/2006/relationships/image" Target="../media/image6.png"/><Relationship Id="rId4" Type="http://schemas.openxmlformats.org/officeDocument/2006/relationships/tags" Target="../tags/tag102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7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openxmlformats.org/officeDocument/2006/relationships/tags" Target="../tags/tag11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8.xml"/><Relationship Id="rId7" Type="http://schemas.openxmlformats.org/officeDocument/2006/relationships/notesSlide" Target="../notesSlides/notesSlide23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3.xml"/><Relationship Id="rId7" Type="http://schemas.openxmlformats.org/officeDocument/2006/relationships/notesSlide" Target="../notesSlides/notesSlide24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diagramDrawing" Target="../diagrams/drawing4.xml"/><Relationship Id="rId3" Type="http://schemas.openxmlformats.org/officeDocument/2006/relationships/tags" Target="../tags/tag128.xml"/><Relationship Id="rId7" Type="http://schemas.openxmlformats.org/officeDocument/2006/relationships/notesSlide" Target="../notesSlides/notesSlide25.xml"/><Relationship Id="rId12" Type="http://schemas.openxmlformats.org/officeDocument/2006/relationships/diagramColors" Target="../diagrams/colors4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Layout" Target="../slideLayouts/slideLayout1.xml"/><Relationship Id="rId11" Type="http://schemas.openxmlformats.org/officeDocument/2006/relationships/diagramQuickStyle" Target="../diagrams/quickStyle4.xml"/><Relationship Id="rId5" Type="http://schemas.openxmlformats.org/officeDocument/2006/relationships/tags" Target="../tags/tag130.xml"/><Relationship Id="rId10" Type="http://schemas.openxmlformats.org/officeDocument/2006/relationships/diagramLayout" Target="../diagrams/layout4.xml"/><Relationship Id="rId4" Type="http://schemas.openxmlformats.org/officeDocument/2006/relationships/tags" Target="../tags/tag129.xml"/><Relationship Id="rId9" Type="http://schemas.openxmlformats.org/officeDocument/2006/relationships/diagramData" Target="../diagrams/data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diagramDrawing" Target="../diagrams/drawing5.xml"/><Relationship Id="rId3" Type="http://schemas.openxmlformats.org/officeDocument/2006/relationships/tags" Target="../tags/tag133.xml"/><Relationship Id="rId7" Type="http://schemas.openxmlformats.org/officeDocument/2006/relationships/notesSlide" Target="../notesSlides/notesSlide26.xml"/><Relationship Id="rId12" Type="http://schemas.openxmlformats.org/officeDocument/2006/relationships/diagramColors" Target="../diagrams/colors5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1.xml"/><Relationship Id="rId11" Type="http://schemas.openxmlformats.org/officeDocument/2006/relationships/diagramQuickStyle" Target="../diagrams/quickStyle5.xml"/><Relationship Id="rId5" Type="http://schemas.openxmlformats.org/officeDocument/2006/relationships/tags" Target="../tags/tag135.xml"/><Relationship Id="rId10" Type="http://schemas.openxmlformats.org/officeDocument/2006/relationships/diagramLayout" Target="../diagrams/layout5.xml"/><Relationship Id="rId4" Type="http://schemas.openxmlformats.org/officeDocument/2006/relationships/tags" Target="../tags/tag134.xml"/><Relationship Id="rId9" Type="http://schemas.openxmlformats.org/officeDocument/2006/relationships/diagramData" Target="../diagrams/data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13" Type="http://schemas.openxmlformats.org/officeDocument/2006/relationships/diagramColors" Target="../diagrams/colors6.xml"/><Relationship Id="rId3" Type="http://schemas.openxmlformats.org/officeDocument/2006/relationships/tags" Target="../tags/tag138.xml"/><Relationship Id="rId7" Type="http://schemas.openxmlformats.org/officeDocument/2006/relationships/slideLayout" Target="../slideLayouts/slideLayout1.xml"/><Relationship Id="rId12" Type="http://schemas.openxmlformats.org/officeDocument/2006/relationships/diagramQuickStyle" Target="../diagrams/quickStyle6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diagramLayout" Target="../diagrams/layout6.xml"/><Relationship Id="rId5" Type="http://schemas.openxmlformats.org/officeDocument/2006/relationships/tags" Target="../tags/tag140.xml"/><Relationship Id="rId10" Type="http://schemas.openxmlformats.org/officeDocument/2006/relationships/diagramData" Target="../diagrams/data6.xml"/><Relationship Id="rId4" Type="http://schemas.openxmlformats.org/officeDocument/2006/relationships/tags" Target="../tags/tag139.xml"/><Relationship Id="rId9" Type="http://schemas.openxmlformats.org/officeDocument/2006/relationships/image" Target="../media/image2.png"/><Relationship Id="rId14" Type="http://schemas.microsoft.com/office/2007/relationships/diagramDrawing" Target="../diagrams/drawing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diagramQuickStyle" Target="../diagrams/quickStyle7.xml"/><Relationship Id="rId18" Type="http://schemas.openxmlformats.org/officeDocument/2006/relationships/diagramQuickStyle" Target="../diagrams/quickStyle8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diagramLayout" Target="../diagrams/layout7.xml"/><Relationship Id="rId17" Type="http://schemas.openxmlformats.org/officeDocument/2006/relationships/diagramLayout" Target="../diagrams/layout8.xml"/><Relationship Id="rId2" Type="http://schemas.openxmlformats.org/officeDocument/2006/relationships/tags" Target="../tags/tag143.xml"/><Relationship Id="rId16" Type="http://schemas.openxmlformats.org/officeDocument/2006/relationships/diagramData" Target="../diagrams/data8.xml"/><Relationship Id="rId20" Type="http://schemas.microsoft.com/office/2007/relationships/diagramDrawing" Target="../diagrams/drawing8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diagramData" Target="../diagrams/data7.xml"/><Relationship Id="rId5" Type="http://schemas.openxmlformats.org/officeDocument/2006/relationships/tags" Target="../tags/tag146.xml"/><Relationship Id="rId15" Type="http://schemas.microsoft.com/office/2007/relationships/diagramDrawing" Target="../diagrams/drawing7.xml"/><Relationship Id="rId10" Type="http://schemas.openxmlformats.org/officeDocument/2006/relationships/image" Target="../media/image2.png"/><Relationship Id="rId19" Type="http://schemas.openxmlformats.org/officeDocument/2006/relationships/diagramColors" Target="../diagrams/colors8.xml"/><Relationship Id="rId4" Type="http://schemas.openxmlformats.org/officeDocument/2006/relationships/tags" Target="../tags/tag145.xml"/><Relationship Id="rId9" Type="http://schemas.openxmlformats.org/officeDocument/2006/relationships/notesSlide" Target="../notesSlides/notesSlide28.xml"/><Relationship Id="rId14" Type="http://schemas.openxmlformats.org/officeDocument/2006/relationships/diagramColors" Target="../diagrams/colors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13" Type="http://schemas.openxmlformats.org/officeDocument/2006/relationships/diagramColors" Target="../diagrams/colors9.xml"/><Relationship Id="rId3" Type="http://schemas.openxmlformats.org/officeDocument/2006/relationships/tags" Target="../tags/tag151.xml"/><Relationship Id="rId7" Type="http://schemas.openxmlformats.org/officeDocument/2006/relationships/slideLayout" Target="../slideLayouts/slideLayout1.xml"/><Relationship Id="rId12" Type="http://schemas.openxmlformats.org/officeDocument/2006/relationships/diagramQuickStyle" Target="../diagrams/quickStyle9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diagramLayout" Target="../diagrams/layout9.xml"/><Relationship Id="rId5" Type="http://schemas.openxmlformats.org/officeDocument/2006/relationships/tags" Target="../tags/tag153.xml"/><Relationship Id="rId10" Type="http://schemas.openxmlformats.org/officeDocument/2006/relationships/diagramData" Target="../diagrams/data9.xml"/><Relationship Id="rId4" Type="http://schemas.openxmlformats.org/officeDocument/2006/relationships/tags" Target="../tags/tag152.xml"/><Relationship Id="rId9" Type="http://schemas.openxmlformats.org/officeDocument/2006/relationships/image" Target="../media/image2.png"/><Relationship Id="rId14" Type="http://schemas.microsoft.com/office/2007/relationships/diagramDrawing" Target="../diagrams/drawing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10" Type="http://schemas.openxmlformats.org/officeDocument/2006/relationships/image" Target="../media/image2.png"/><Relationship Id="rId4" Type="http://schemas.openxmlformats.org/officeDocument/2006/relationships/tags" Target="../tags/tag10.xml"/><Relationship Id="rId9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57.xml"/><Relationship Id="rId7" Type="http://schemas.openxmlformats.org/officeDocument/2006/relationships/notesSlide" Target="../notesSlides/notesSlide30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9.xml"/><Relationship Id="rId4" Type="http://schemas.openxmlformats.org/officeDocument/2006/relationships/tags" Target="../tags/tag15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62.xml"/><Relationship Id="rId7" Type="http://schemas.openxmlformats.org/officeDocument/2006/relationships/tags" Target="../tags/tag166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10" Type="http://schemas.openxmlformats.org/officeDocument/2006/relationships/image" Target="../media/image2.png"/><Relationship Id="rId4" Type="http://schemas.openxmlformats.org/officeDocument/2006/relationships/tags" Target="../tags/tag163.xml"/><Relationship Id="rId9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2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9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>
            <p:custDataLst>
              <p:tags r:id="rId1"/>
            </p:custDataLst>
          </p:nvPr>
        </p:nvGrpSpPr>
        <p:grpSpPr>
          <a:xfrm>
            <a:off x="960328" y="2971800"/>
            <a:ext cx="7223343" cy="1977390"/>
            <a:chOff x="990600" y="2142669"/>
            <a:chExt cx="7223343" cy="1977390"/>
          </a:xfrm>
        </p:grpSpPr>
        <p:sp>
          <p:nvSpPr>
            <p:cNvPr id="5" name="Rectangle 4"/>
            <p:cNvSpPr/>
            <p:nvPr/>
          </p:nvSpPr>
          <p:spPr>
            <a:xfrm>
              <a:off x="990600" y="2142669"/>
              <a:ext cx="7223342" cy="1977390"/>
            </a:xfrm>
            <a:prstGeom prst="rect">
              <a:avLst/>
            </a:prstGeom>
          </p:spPr>
        </p:sp>
        <p:sp>
          <p:nvSpPr>
            <p:cNvPr id="6" name="Text Box 6"/>
            <p:cNvSpPr txBox="1"/>
            <p:nvPr/>
          </p:nvSpPr>
          <p:spPr>
            <a:xfrm>
              <a:off x="2438401" y="3515104"/>
              <a:ext cx="5775542" cy="60495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dirty="0">
                  <a:solidFill>
                    <a:srgbClr val="205658"/>
                  </a:solidFill>
                  <a:effectLst/>
                  <a:latin typeface="Century Gothic"/>
                  <a:ea typeface="Calibri"/>
                  <a:cs typeface="Century Gothic"/>
                </a:rPr>
                <a:t>Cycle de formation </a:t>
              </a:r>
            </a:p>
          </p:txBody>
        </p:sp>
        <p:sp>
          <p:nvSpPr>
            <p:cNvPr id="7" name="Text Box 7"/>
            <p:cNvSpPr txBox="1"/>
            <p:nvPr/>
          </p:nvSpPr>
          <p:spPr>
            <a:xfrm>
              <a:off x="1081009" y="2269077"/>
              <a:ext cx="2527753" cy="130923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200" spc="-500" dirty="0">
                  <a:solidFill>
                    <a:srgbClr val="002060"/>
                  </a:solidFill>
                  <a:effectLst/>
                  <a:latin typeface="Century Gothic"/>
                  <a:ea typeface="Calibri"/>
                  <a:cs typeface="Century Gothic"/>
                </a:rPr>
                <a:t>1 </a:t>
              </a:r>
              <a:endParaRPr lang="en-US" sz="1100" dirty="0">
                <a:effectLst/>
                <a:latin typeface="Century Gothic"/>
                <a:ea typeface="Calibri"/>
                <a:cs typeface="Century Gothic"/>
              </a:endParaRPr>
            </a:p>
          </p:txBody>
        </p:sp>
        <p:sp>
          <p:nvSpPr>
            <p:cNvPr id="8" name="Text Box 8"/>
            <p:cNvSpPr txBox="1"/>
            <p:nvPr/>
          </p:nvSpPr>
          <p:spPr>
            <a:xfrm>
              <a:off x="1219200" y="2142669"/>
              <a:ext cx="2112948" cy="47854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400" spc="1000" dirty="0">
                  <a:solidFill>
                    <a:srgbClr val="ADC5F1"/>
                  </a:solidFill>
                  <a:effectLst/>
                  <a:latin typeface="Century Gothic"/>
                  <a:ea typeface="Calibri"/>
                  <a:cs typeface="Century Gothic"/>
                </a:rPr>
                <a:t>Module </a:t>
              </a:r>
              <a:endParaRPr lang="en-US" sz="2400" dirty="0">
                <a:effectLst/>
                <a:latin typeface="Century Gothic"/>
                <a:ea typeface="Calibri"/>
                <a:cs typeface="Century Gothic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189242" y="3506075"/>
              <a:ext cx="6907321" cy="0"/>
            </a:xfrm>
            <a:prstGeom prst="line">
              <a:avLst/>
            </a:prstGeom>
            <a:ln>
              <a:gradFill>
                <a:gsLst>
                  <a:gs pos="0">
                    <a:schemeClr val="bg1"/>
                  </a:gs>
                  <a:gs pos="56000">
                    <a:schemeClr val="accent1">
                      <a:tint val="44500"/>
                      <a:satMod val="160000"/>
                    </a:schemeClr>
                  </a:gs>
                  <a:gs pos="100000">
                    <a:srgbClr val="ADC5F1"/>
                  </a:gs>
                </a:gsLst>
                <a:lin ang="540000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/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740" y="2410132"/>
              <a:ext cx="1138778" cy="967181"/>
            </a:xfrm>
            <a:prstGeom prst="rect">
              <a:avLst/>
            </a:prstGeom>
          </p:spPr>
        </p:pic>
      </p:grpSp>
      <p:sp>
        <p:nvSpPr>
          <p:cNvPr id="11" name="Text Box 8"/>
          <p:cNvSpPr txBox="1"/>
          <p:nvPr>
            <p:custDataLst>
              <p:tags r:id="rId2"/>
            </p:custDataLst>
          </p:nvPr>
        </p:nvSpPr>
        <p:spPr>
          <a:xfrm>
            <a:off x="1189242" y="685800"/>
            <a:ext cx="7422372" cy="762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spc="300" dirty="0">
                <a:solidFill>
                  <a:srgbClr val="002060"/>
                </a:solidFill>
                <a:effectLst/>
                <a:latin typeface="Century Gothic"/>
                <a:ea typeface="Calibri"/>
                <a:cs typeface="Century Gothic"/>
              </a:rPr>
              <a:t>Formation des formateur(trice)s au maintien de la </a:t>
            </a:r>
            <a:r>
              <a:rPr lang="en-US" sz="2800" spc="300" dirty="0" err="1">
                <a:solidFill>
                  <a:srgbClr val="002060"/>
                </a:solidFill>
                <a:effectLst/>
                <a:latin typeface="Century Gothic"/>
                <a:ea typeface="Calibri"/>
                <a:cs typeface="Century Gothic"/>
              </a:rPr>
              <a:t>paix</a:t>
            </a:r>
            <a:r>
              <a:rPr lang="en-US" sz="2800" spc="300" dirty="0">
                <a:solidFill>
                  <a:srgbClr val="002060"/>
                </a:solidFill>
                <a:effectLst/>
                <a:latin typeface="Century Gothic"/>
                <a:ea typeface="Calibri"/>
                <a:cs typeface="Century Gothic"/>
              </a:rPr>
              <a:t> </a:t>
            </a:r>
            <a:br>
              <a:rPr lang="en-US" sz="2800" spc="300" dirty="0">
                <a:solidFill>
                  <a:srgbClr val="002060"/>
                </a:solidFill>
                <a:effectLst/>
                <a:latin typeface="Century Gothic"/>
                <a:ea typeface="Calibri"/>
                <a:cs typeface="Century Gothic"/>
              </a:rPr>
            </a:br>
            <a:r>
              <a:rPr lang="en-US" sz="2800" spc="300" dirty="0">
                <a:solidFill>
                  <a:srgbClr val="002060"/>
                </a:solidFill>
                <a:effectLst/>
                <a:latin typeface="Century Gothic"/>
                <a:ea typeface="Calibri"/>
                <a:cs typeface="Century Gothic"/>
              </a:rPr>
              <a:t>des Nations </a:t>
            </a:r>
            <a:r>
              <a:rPr lang="en-US" sz="2800" spc="300" dirty="0" err="1">
                <a:solidFill>
                  <a:srgbClr val="002060"/>
                </a:solidFill>
                <a:effectLst/>
                <a:latin typeface="Century Gothic"/>
                <a:ea typeface="Calibri"/>
                <a:cs typeface="Century Gothic"/>
              </a:rPr>
              <a:t>Unies</a:t>
            </a:r>
            <a:endParaRPr lang="en-US" sz="2800" spc="300" dirty="0">
              <a:solidFill>
                <a:srgbClr val="002060"/>
              </a:solidFill>
              <a:effectLst/>
              <a:latin typeface="Century Gothic"/>
              <a:ea typeface="Calibri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27748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>
            <p:custDataLst>
              <p:tags r:id="rId1"/>
            </p:custDataLst>
          </p:nvPr>
        </p:nvCxnSpPr>
        <p:spPr>
          <a:xfrm>
            <a:off x="228600" y="851722"/>
            <a:ext cx="8686800" cy="0"/>
          </a:xfrm>
          <a:prstGeom prst="line">
            <a:avLst/>
          </a:prstGeom>
          <a:ln>
            <a:solidFill>
              <a:srgbClr val="20565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914400" y="1759327"/>
            <a:ext cx="81534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err="1">
                <a:latin typeface="Century Gothic"/>
                <a:cs typeface="Century Gothic"/>
              </a:rPr>
              <a:t>Consignes</a:t>
            </a:r>
            <a:r>
              <a:rPr lang="en-US" sz="2400" b="1" dirty="0">
                <a:latin typeface="Century Gothic"/>
                <a:cs typeface="Century Gothic"/>
              </a:rPr>
              <a:t> :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err="1">
                <a:latin typeface="Century Gothic" panose="020B0502020202020204" pitchFamily="34" charset="0"/>
              </a:rPr>
              <a:t>Complétez</a:t>
            </a:r>
            <a:r>
              <a:rPr lang="en-US" sz="2400">
                <a:latin typeface="Century Gothic" panose="020B0502020202020204" pitchFamily="34" charset="0"/>
              </a:rPr>
              <a:t> l’auto-évaluation </a:t>
            </a:r>
            <a:r>
              <a:rPr lang="en-US" sz="2400" dirty="0">
                <a:latin typeface="Century Gothic" panose="020B0502020202020204" pitchFamily="34" charset="0"/>
              </a:rPr>
              <a:t>de façon individuelle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Fixez-vous 3 à 5 objectifs en tant que formateur(trice) au cours de cette formation </a:t>
            </a:r>
          </a:p>
          <a:p>
            <a:pPr>
              <a:spcAft>
                <a:spcPts val="600"/>
              </a:spcAft>
            </a:pPr>
            <a:endParaRPr lang="en-US" sz="2400" b="1" dirty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Century Gothic" panose="020B0502020202020204" pitchFamily="34" charset="0"/>
              </a:rPr>
              <a:t>Temps </a:t>
            </a:r>
            <a:r>
              <a:rPr lang="en-US" sz="2400" b="1" dirty="0" err="1">
                <a:latin typeface="Century Gothic" panose="020B0502020202020204" pitchFamily="34" charset="0"/>
              </a:rPr>
              <a:t>imparti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: 20 minutes 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914400" y="381000"/>
            <a:ext cx="3175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2060"/>
                </a:solidFill>
                <a:latin typeface="Century Gothic"/>
                <a:cs typeface="Century Gothic"/>
              </a:rPr>
              <a:t>Activité</a:t>
            </a:r>
            <a:r>
              <a:rPr lang="en-US" sz="2400" b="1">
                <a:solidFill>
                  <a:srgbClr val="002060"/>
                </a:solidFill>
                <a:latin typeface="Century Gothic"/>
                <a:cs typeface="Century Gothic"/>
              </a:rPr>
              <a:t> d'apprentissage </a:t>
            </a:r>
            <a:r>
              <a:rPr lang="en-US" sz="2400" b="1" dirty="0">
                <a:solidFill>
                  <a:srgbClr val="002060"/>
                </a:solidFill>
                <a:latin typeface="Century Gothic"/>
                <a:cs typeface="Century Gothic"/>
              </a:rPr>
              <a:t>1.2 </a:t>
            </a:r>
            <a:endParaRPr lang="en-US" sz="2400" dirty="0"/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914400" y="914400"/>
            <a:ext cx="2573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002060"/>
                </a:solidFill>
                <a:latin typeface="Century Gothic"/>
                <a:cs typeface="Century Gothic"/>
              </a:rPr>
              <a:t>Auto-évaluation </a:t>
            </a:r>
          </a:p>
        </p:txBody>
      </p: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/>
          <p:nvPr>
            <p:custDataLst>
              <p:tags r:id="rId6"/>
            </p:custDataLst>
          </p:nvPr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3" name="Rectangle 12"/>
          <p:cNvSpPr/>
          <p:nvPr>
            <p:custDataLst>
              <p:tags r:id="rId7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9 </a:t>
            </a:r>
          </a:p>
        </p:txBody>
      </p:sp>
    </p:spTree>
    <p:extLst>
      <p:ext uri="{BB962C8B-B14F-4D97-AF65-F5344CB8AC3E}">
        <p14:creationId xmlns:p14="http://schemas.microsoft.com/office/powerpoint/2010/main" val="4120772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457200" y="439851"/>
            <a:ext cx="8229600" cy="713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I. Définition de la formation 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581167" y="1251124"/>
            <a:ext cx="80010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La formation est un processus </a:t>
            </a:r>
            <a:r>
              <a:rPr lang="en-US" sz="2400" dirty="0" err="1">
                <a:latin typeface="Century Gothic"/>
                <a:cs typeface="Century Gothic"/>
              </a:rPr>
              <a:t>dynamique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et évolutif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Elle peut être utilisée pour améliorer les compétences, les connaissances ou les attitudes </a:t>
            </a: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5867400" y="3429000"/>
            <a:ext cx="281940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Objectif </a:t>
            </a:r>
            <a:r>
              <a:rPr lang="en-US" sz="2400" dirty="0">
                <a:solidFill>
                  <a:prstClr val="black"/>
                </a:solidFill>
                <a:latin typeface="Century Gothic"/>
                <a:cs typeface="Century Gothic"/>
              </a:rPr>
              <a:t>:</a:t>
            </a:r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Century Gothic"/>
                <a:cs typeface="Century Gothic"/>
              </a:rPr>
              <a:t>réduire</a:t>
            </a:r>
            <a:r>
              <a:rPr lang="en-US" sz="2400">
                <a:solidFill>
                  <a:prstClr val="black"/>
                </a:solidFill>
                <a:latin typeface="Century Gothic"/>
                <a:cs typeface="Century Gothic"/>
              </a:rPr>
              <a:t> l’écart </a:t>
            </a:r>
            <a:r>
              <a:rPr lang="en-US" sz="2400" dirty="0">
                <a:solidFill>
                  <a:prstClr val="black"/>
                </a:solidFill>
                <a:latin typeface="Century Gothic"/>
                <a:cs typeface="Century Gothic"/>
              </a:rPr>
              <a:t>entre les compétences </a:t>
            </a:r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existantes</a:t>
            </a:r>
            <a:r>
              <a:rPr lang="en-US" sz="2400" dirty="0">
                <a:solidFill>
                  <a:prstClr val="black"/>
                </a:solidFill>
                <a:latin typeface="Century Gothic"/>
                <a:cs typeface="Century Gothic"/>
              </a:rPr>
              <a:t> et les compétences </a:t>
            </a:r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souhaitées</a:t>
            </a:r>
            <a:r>
              <a:rPr lang="en-US" sz="2400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</a:p>
          <a:p>
            <a:endParaRPr lang="en-US" dirty="0"/>
          </a:p>
        </p:txBody>
      </p:sp>
      <p:pic>
        <p:nvPicPr>
          <p:cNvPr id="9" name="Picture 8"/>
          <p:cNvPicPr/>
          <p:nvPr>
            <p:custDataLst>
              <p:tags r:id="rId5"/>
            </p:custDataLst>
          </p:nvPr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3" name="Rectangle 12"/>
          <p:cNvSpPr/>
          <p:nvPr>
            <p:custDataLst>
              <p:tags r:id="rId6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10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8A3777-FC67-4A96-B075-043BA424FC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20" t="29169" r="21060"/>
          <a:stretch/>
        </p:blipFill>
        <p:spPr>
          <a:xfrm>
            <a:off x="609600" y="3084543"/>
            <a:ext cx="5029200" cy="316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0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914400" y="1219200"/>
            <a:ext cx="7391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entury Gothic"/>
                <a:cs typeface="Century Gothic"/>
              </a:rPr>
              <a:t>La formation au maintien de la paix des Nations Unies vise principalement à </a:t>
            </a:r>
            <a:r>
              <a:rPr lang="en-US" sz="2400" u="sng" err="1">
                <a:latin typeface="Century Gothic"/>
                <a:cs typeface="Century Gothic"/>
              </a:rPr>
              <a:t>améliorer</a:t>
            </a:r>
            <a:r>
              <a:rPr lang="en-US" sz="2400" u="sng">
                <a:latin typeface="Century Gothic"/>
                <a:cs typeface="Century Gothic"/>
              </a:rPr>
              <a:t> l’exécution </a:t>
            </a:r>
            <a:r>
              <a:rPr lang="en-US" sz="2400" u="sng" dirty="0">
                <a:latin typeface="Century Gothic"/>
                <a:cs typeface="Century Gothic"/>
              </a:rPr>
              <a:t>des </a:t>
            </a:r>
            <a:r>
              <a:rPr lang="en-US" sz="2400" u="sng" dirty="0" err="1">
                <a:latin typeface="Century Gothic"/>
                <a:cs typeface="Century Gothic"/>
              </a:rPr>
              <a:t>mandats</a:t>
            </a:r>
            <a:r>
              <a:rPr lang="en-US" sz="2400" dirty="0">
                <a:latin typeface="Century Gothic"/>
                <a:cs typeface="Century Gothic"/>
              </a:rPr>
              <a:t>.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Century Gothic"/>
              <a:cs typeface="Century Gothic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Compétences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Connaissances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Attitudes </a:t>
            </a: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/>
          <p:cNvSpPr/>
          <p:nvPr>
            <p:custDataLst>
              <p:tags r:id="rId3"/>
            </p:custDataLst>
          </p:nvPr>
        </p:nvSpPr>
        <p:spPr>
          <a:xfrm>
            <a:off x="0" y="381000"/>
            <a:ext cx="4152900" cy="381000"/>
          </a:xfrm>
          <a:prstGeom prst="rect">
            <a:avLst/>
          </a:prstGeom>
          <a:solidFill>
            <a:srgbClr val="2056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Century Gothic"/>
                <a:cs typeface="Century Gothic"/>
              </a:rPr>
              <a:t>I. Définition de la formation </a:t>
            </a:r>
          </a:p>
        </p:txBody>
      </p:sp>
      <p:pic>
        <p:nvPicPr>
          <p:cNvPr id="11" name="Picture 10"/>
          <p:cNvPicPr/>
          <p:nvPr>
            <p:custDataLst>
              <p:tags r:id="rId4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3" name="Rectangle 12"/>
          <p:cNvSpPr/>
          <p:nvPr>
            <p:custDataLst>
              <p:tags r:id="rId5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11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53EA4-BE11-4394-909D-A0495BFBCF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900" y="2971800"/>
            <a:ext cx="4229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35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914400" y="1219200"/>
            <a:ext cx="7467600" cy="506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La </a:t>
            </a:r>
            <a:r>
              <a:rPr lang="en-US" sz="2400">
                <a:latin typeface="Century Gothic"/>
                <a:cs typeface="Century Gothic"/>
              </a:rPr>
              <a:t>formation n’est </a:t>
            </a:r>
            <a:r>
              <a:rPr lang="en-US" sz="2400" dirty="0">
                <a:latin typeface="Century Gothic"/>
                <a:cs typeface="Century Gothic"/>
              </a:rPr>
              <a:t>pas la solution à tous les problèmes. </a:t>
            </a:r>
          </a:p>
          <a:p>
            <a:pPr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2400" dirty="0">
                <a:latin typeface="Century Gothic"/>
                <a:cs typeface="Century Gothic"/>
              </a:rPr>
              <a:t>Elle ne permet pas de </a:t>
            </a:r>
            <a:r>
              <a:rPr lang="fr-FR" sz="2400" dirty="0">
                <a:latin typeface="Century Gothic"/>
                <a:cs typeface="Century Gothic"/>
              </a:rPr>
              <a:t>remédier aux insuffisances de la performance qui résultent de carences constatées dans les domaines suivants :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err="1">
                <a:latin typeface="Century Gothic"/>
                <a:cs typeface="Century Gothic"/>
              </a:rPr>
              <a:t>Définition</a:t>
            </a:r>
            <a:r>
              <a:rPr lang="en-US" sz="2400" dirty="0">
                <a:latin typeface="Century Gothic"/>
                <a:cs typeface="Century Gothic"/>
              </a:rPr>
              <a:t> des </a:t>
            </a:r>
            <a:r>
              <a:rPr lang="en-US" sz="2400" dirty="0" err="1">
                <a:latin typeface="Century Gothic"/>
                <a:cs typeface="Century Gothic"/>
              </a:rPr>
              <a:t>mandats</a:t>
            </a:r>
            <a:endParaRPr lang="en-US" sz="2400" dirty="0">
              <a:latin typeface="Century Gothic"/>
              <a:cs typeface="Century Gothic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err="1">
                <a:latin typeface="Century Gothic"/>
                <a:cs typeface="Century Gothic"/>
              </a:rPr>
              <a:t>Exercice</a:t>
            </a:r>
            <a:r>
              <a:rPr lang="en-US" sz="2400" dirty="0">
                <a:latin typeface="Century Gothic"/>
                <a:cs typeface="Century Gothic"/>
              </a:rPr>
              <a:t> des </a:t>
            </a:r>
            <a:r>
              <a:rPr lang="en-US" sz="2400" dirty="0" err="1">
                <a:latin typeface="Century Gothic"/>
                <a:cs typeface="Century Gothic"/>
              </a:rPr>
              <a:t>responsabilités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Orientations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Politiques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Ressources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Motivation </a:t>
            </a: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maintien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/>
          <p:cNvSpPr/>
          <p:nvPr>
            <p:custDataLst>
              <p:tags r:id="rId3"/>
            </p:custDataLst>
          </p:nvPr>
        </p:nvSpPr>
        <p:spPr>
          <a:xfrm>
            <a:off x="0" y="381000"/>
            <a:ext cx="4114800" cy="381000"/>
          </a:xfrm>
          <a:prstGeom prst="rect">
            <a:avLst/>
          </a:prstGeom>
          <a:solidFill>
            <a:srgbClr val="2056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Century Gothic"/>
                <a:cs typeface="Century Gothic"/>
              </a:rPr>
              <a:t>I. Définition de la formation </a:t>
            </a:r>
          </a:p>
        </p:txBody>
      </p:sp>
      <p:pic>
        <p:nvPicPr>
          <p:cNvPr id="7" name="Picture 6"/>
          <p:cNvPicPr/>
          <p:nvPr>
            <p:custDataLst>
              <p:tags r:id="rId4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12 </a:t>
            </a:r>
          </a:p>
        </p:txBody>
      </p:sp>
    </p:spTree>
    <p:extLst>
      <p:ext uri="{BB962C8B-B14F-4D97-AF65-F5344CB8AC3E}">
        <p14:creationId xmlns:p14="http://schemas.microsoft.com/office/powerpoint/2010/main" val="3722330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342900" y="587886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II. Définition du rôle des formateur(trice)s 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584010" y="1578486"/>
            <a:ext cx="80010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entury Gothic"/>
                <a:cs typeface="Century Gothic"/>
              </a:rPr>
              <a:t>Un(e) formateur(trice) efficace possède un éventail de compétences :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Techniques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Professionnelles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Interpersonnelles </a:t>
            </a: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/>
          <p:nvPr>
            <p:custDataLst>
              <p:tags r:id="rId4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13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D1240A-8540-4D02-9111-0CECFB305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4031" y="2569086"/>
            <a:ext cx="46482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47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>
            <p:custDataLst>
              <p:tags r:id="rId1"/>
            </p:custDataLst>
          </p:nvPr>
        </p:nvCxnSpPr>
        <p:spPr>
          <a:xfrm>
            <a:off x="228600" y="851722"/>
            <a:ext cx="8686800" cy="0"/>
          </a:xfrm>
          <a:prstGeom prst="line">
            <a:avLst/>
          </a:prstGeom>
          <a:ln>
            <a:solidFill>
              <a:srgbClr val="20565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914400" y="1801662"/>
            <a:ext cx="79248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Century Gothic"/>
                <a:cs typeface="Century Gothic"/>
              </a:rPr>
              <a:t>Consignes</a:t>
            </a:r>
            <a:r>
              <a:rPr lang="en-US" sz="2400" b="1" dirty="0">
                <a:latin typeface="Century Gothic"/>
                <a:cs typeface="Century Gothic"/>
              </a:rPr>
              <a:t> :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En sous-groupe, élaborez une liste des compétences techniques, </a:t>
            </a:r>
            <a:r>
              <a:rPr lang="en-US" sz="2400" dirty="0" err="1">
                <a:latin typeface="Century Gothic" panose="020B0502020202020204" pitchFamily="34" charset="0"/>
              </a:rPr>
              <a:t>professionnelles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et interpersonnelles indispensables 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aux formateur(trice)s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Écrivez vos idées sur un tableau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Parlez-en </a:t>
            </a:r>
            <a:r>
              <a:rPr lang="en-US" sz="2400">
                <a:latin typeface="Century Gothic" panose="020B0502020202020204" pitchFamily="34" charset="0"/>
              </a:rPr>
              <a:t>avec l’ensemble </a:t>
            </a:r>
            <a:r>
              <a:rPr lang="en-US" sz="2400" dirty="0">
                <a:latin typeface="Century Gothic" panose="020B0502020202020204" pitchFamily="34" charset="0"/>
              </a:rPr>
              <a:t>du groupe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b="1" dirty="0">
                <a:latin typeface="Century Gothic" panose="020B0502020202020204" pitchFamily="34" charset="0"/>
              </a:rPr>
              <a:t>Temps </a:t>
            </a:r>
            <a:r>
              <a:rPr lang="en-US" sz="2400" b="1" dirty="0" err="1">
                <a:latin typeface="Century Gothic" panose="020B0502020202020204" pitchFamily="34" charset="0"/>
              </a:rPr>
              <a:t>imparti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: 20 minutes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Discussion en sous-groupe : 10 minutes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Discussion en groupe : 10 minutes 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914400" y="381000"/>
            <a:ext cx="4406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2060"/>
                </a:solidFill>
                <a:latin typeface="Century Gothic"/>
                <a:cs typeface="Century Gothic"/>
              </a:rPr>
              <a:t>Activité</a:t>
            </a:r>
            <a:r>
              <a:rPr lang="en-US" sz="2400" b="1">
                <a:solidFill>
                  <a:srgbClr val="002060"/>
                </a:solidFill>
                <a:latin typeface="Century Gothic"/>
                <a:cs typeface="Century Gothic"/>
              </a:rPr>
              <a:t> d’apprentissage </a:t>
            </a:r>
            <a:r>
              <a:rPr lang="en-US" sz="2400" b="1" dirty="0">
                <a:solidFill>
                  <a:srgbClr val="002060"/>
                </a:solidFill>
                <a:latin typeface="Century Gothic"/>
                <a:cs typeface="Century Gothic"/>
              </a:rPr>
              <a:t>1.3 </a:t>
            </a:r>
            <a:endParaRPr lang="en-US" sz="2400" dirty="0"/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914400" y="914400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err="1">
                <a:solidFill>
                  <a:srgbClr val="002060"/>
                </a:solidFill>
                <a:latin typeface="Century Gothic"/>
                <a:cs typeface="Century Gothic"/>
              </a:rPr>
              <a:t>Déterminer</a:t>
            </a:r>
            <a:r>
              <a:rPr lang="en-US" sz="2400" dirty="0">
                <a:solidFill>
                  <a:srgbClr val="002060"/>
                </a:solidFill>
                <a:latin typeface="Century Gothic"/>
                <a:cs typeface="Century Gothic"/>
              </a:rPr>
              <a:t> les </a:t>
            </a:r>
            <a:r>
              <a:rPr lang="en-US" sz="2400" dirty="0" err="1">
                <a:solidFill>
                  <a:srgbClr val="002060"/>
                </a:solidFill>
                <a:latin typeface="Century Gothic"/>
                <a:cs typeface="Century Gothic"/>
              </a:rPr>
              <a:t>compétences</a:t>
            </a:r>
            <a:r>
              <a:rPr lang="en-US" sz="2400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br>
              <a:rPr lang="en-US" sz="2400" dirty="0">
                <a:solidFill>
                  <a:srgbClr val="00206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2060"/>
                </a:solidFill>
                <a:latin typeface="Century Gothic"/>
                <a:cs typeface="Century Gothic"/>
              </a:rPr>
              <a:t>d’un(e) formateur(trice) efficace </a:t>
            </a:r>
          </a:p>
        </p:txBody>
      </p: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/>
          <p:nvPr>
            <p:custDataLst>
              <p:tags r:id="rId6"/>
            </p:custDataLst>
          </p:nvPr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7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14 </a:t>
            </a:r>
          </a:p>
        </p:txBody>
      </p:sp>
    </p:spTree>
    <p:extLst>
      <p:ext uri="{BB962C8B-B14F-4D97-AF65-F5344CB8AC3E}">
        <p14:creationId xmlns:p14="http://schemas.microsoft.com/office/powerpoint/2010/main" val="2602116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457200" y="341026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III. Cycle de formation 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152400" y="2111276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entury Gothic"/>
                <a:cs typeface="Century Gothic"/>
              </a:rPr>
              <a:t>Le cycle de formation aide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les gestionnaires de </a:t>
            </a:r>
            <a:r>
              <a:rPr lang="en-US" sz="2400" dirty="0" err="1">
                <a:latin typeface="Century Gothic"/>
                <a:cs typeface="Century Gothic"/>
              </a:rPr>
              <a:t>programme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à </a:t>
            </a:r>
            <a:r>
              <a:rPr lang="en-US" sz="2400" b="1" dirty="0">
                <a:latin typeface="Century Gothic"/>
                <a:cs typeface="Century Gothic"/>
              </a:rPr>
              <a:t>concevoir</a:t>
            </a:r>
            <a:r>
              <a:rPr lang="en-US" sz="2400" dirty="0">
                <a:latin typeface="Century Gothic"/>
                <a:cs typeface="Century Gothic"/>
              </a:rPr>
              <a:t>, </a:t>
            </a:r>
            <a:r>
              <a:rPr lang="en-US" sz="2400" b="1" dirty="0" err="1">
                <a:latin typeface="Century Gothic"/>
                <a:cs typeface="Century Gothic"/>
              </a:rPr>
              <a:t>exécuter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et </a:t>
            </a:r>
            <a:r>
              <a:rPr lang="en-US" sz="2400" b="1" dirty="0" err="1">
                <a:latin typeface="Century Gothic"/>
                <a:cs typeface="Century Gothic"/>
              </a:rPr>
              <a:t>évaluer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des </a:t>
            </a:r>
            <a:r>
              <a:rPr lang="en-US" sz="2400" dirty="0" err="1">
                <a:latin typeface="Century Gothic"/>
                <a:cs typeface="Century Gothic"/>
              </a:rPr>
              <a:t>activités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de formation. </a:t>
            </a:r>
          </a:p>
        </p:txBody>
      </p:sp>
      <p:pic>
        <p:nvPicPr>
          <p:cNvPr id="13" name="Picture 12"/>
          <p:cNvPicPr/>
          <p:nvPr>
            <p:custDataLst>
              <p:tags r:id="rId3"/>
            </p:custDataLst>
          </p:nvPr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52400"/>
            <a:ext cx="600462" cy="509981"/>
          </a:xfrm>
          <a:prstGeom prst="rect">
            <a:avLst/>
          </a:prstGeom>
        </p:spPr>
      </p:pic>
      <p:sp>
        <p:nvSpPr>
          <p:cNvPr id="12" name="TextBox 11"/>
          <p:cNvSpPr txBox="1"/>
          <p:nvPr>
            <p:custDataLst>
              <p:tags r:id="rId4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2" name="Diagram 1"/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31519900"/>
              </p:ext>
            </p:extLst>
          </p:nvPr>
        </p:nvGraphicFramePr>
        <p:xfrm>
          <a:off x="2514600" y="1295400"/>
          <a:ext cx="68580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Rectangle 8"/>
          <p:cNvSpPr/>
          <p:nvPr>
            <p:custDataLst>
              <p:tags r:id="rId6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15 </a:t>
            </a:r>
          </a:p>
        </p:txBody>
      </p:sp>
    </p:spTree>
    <p:extLst>
      <p:ext uri="{BB962C8B-B14F-4D97-AF65-F5344CB8AC3E}">
        <p14:creationId xmlns:p14="http://schemas.microsoft.com/office/powerpoint/2010/main" val="2057499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609600" y="3657600"/>
            <a:ext cx="7924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2400" dirty="0">
              <a:latin typeface="Century Gothic"/>
              <a:cs typeface="Century Gothic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Century Gothic"/>
              <a:cs typeface="Century Gothic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Century Gothic"/>
              <a:cs typeface="Century Gothic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entury Gothic"/>
                <a:cs typeface="Century Gothic"/>
              </a:rPr>
              <a:t>La formation </a:t>
            </a:r>
            <a:r>
              <a:rPr lang="en-US" sz="2400" dirty="0" err="1">
                <a:latin typeface="Century Gothic"/>
                <a:cs typeface="Century Gothic"/>
              </a:rPr>
              <a:t>n’est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err="1">
                <a:latin typeface="Century Gothic"/>
                <a:cs typeface="Century Gothic"/>
              </a:rPr>
              <a:t>qu’</a:t>
            </a:r>
            <a:r>
              <a:rPr lang="en-US" sz="2400" u="sng" dirty="0" err="1">
                <a:latin typeface="Century Gothic"/>
                <a:cs typeface="Century Gothic"/>
              </a:rPr>
              <a:t>une</a:t>
            </a:r>
            <a:r>
              <a:rPr lang="en-US" sz="2400" dirty="0">
                <a:latin typeface="Century Gothic"/>
                <a:cs typeface="Century Gothic"/>
              </a:rPr>
              <a:t> partie de la solution visant à résoudre les problèmes de performance. 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7" name="Diagram 6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3792572"/>
              </p:ext>
            </p:extLst>
          </p:nvPr>
        </p:nvGraphicFramePr>
        <p:xfrm>
          <a:off x="228600" y="990600"/>
          <a:ext cx="38862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Rectangle 2"/>
          <p:cNvSpPr/>
          <p:nvPr>
            <p:custDataLst>
              <p:tags r:id="rId4"/>
            </p:custDataLst>
          </p:nvPr>
        </p:nvSpPr>
        <p:spPr>
          <a:xfrm>
            <a:off x="4319311" y="1219200"/>
            <a:ext cx="480060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Century Gothic"/>
                <a:cs typeface="Century Gothic"/>
              </a:rPr>
              <a:t>Étape 1 </a:t>
            </a:r>
            <a:r>
              <a:rPr lang="en-US" sz="2400" dirty="0">
                <a:latin typeface="Century Gothic"/>
                <a:cs typeface="Century Gothic"/>
              </a:rPr>
              <a:t>: </a:t>
            </a:r>
            <a:r>
              <a:rPr lang="en-US" sz="2400" dirty="0" err="1">
                <a:latin typeface="Century Gothic"/>
                <a:cs typeface="Century Gothic"/>
              </a:rPr>
              <a:t>Déterminer</a:t>
            </a:r>
            <a:r>
              <a:rPr lang="en-US" sz="2400" dirty="0">
                <a:latin typeface="Century Gothic"/>
                <a:cs typeface="Century Gothic"/>
              </a:rPr>
              <a:t> les écarts de performance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Quels sont les écarts de performance ?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La formation </a:t>
            </a:r>
            <a:r>
              <a:rPr lang="en-US" sz="2400" dirty="0" err="1">
                <a:latin typeface="Century Gothic"/>
                <a:cs typeface="Century Gothic"/>
              </a:rPr>
              <a:t>est-elle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la solution ? </a:t>
            </a:r>
          </a:p>
        </p:txBody>
      </p:sp>
      <p:pic>
        <p:nvPicPr>
          <p:cNvPr id="11" name="Picture 10"/>
          <p:cNvPicPr/>
          <p:nvPr>
            <p:custDataLst>
              <p:tags r:id="rId5"/>
            </p:custDataLst>
          </p:nvPr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16 </a:t>
            </a:r>
          </a:p>
        </p:txBody>
      </p:sp>
    </p:spTree>
    <p:extLst>
      <p:ext uri="{BB962C8B-B14F-4D97-AF65-F5344CB8AC3E}">
        <p14:creationId xmlns:p14="http://schemas.microsoft.com/office/powerpoint/2010/main" val="1270663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maintien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4161390" y="1266869"/>
            <a:ext cx="48006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Century Gothic"/>
                <a:cs typeface="Century Gothic"/>
              </a:rPr>
              <a:t>Évaluation des </a:t>
            </a:r>
            <a:r>
              <a:rPr lang="en-US" sz="2400" b="1" dirty="0" err="1">
                <a:latin typeface="Century Gothic"/>
                <a:cs typeface="Century Gothic"/>
              </a:rPr>
              <a:t>besoins</a:t>
            </a:r>
            <a:r>
              <a:rPr lang="en-US" sz="2400" b="1" dirty="0">
                <a:latin typeface="Century Gothic"/>
                <a:cs typeface="Century Gothic"/>
              </a:rPr>
              <a:t> </a:t>
            </a:r>
            <a:br>
              <a:rPr lang="en-US" sz="2400" b="1" dirty="0">
                <a:latin typeface="Century Gothic"/>
                <a:cs typeface="Century Gothic"/>
              </a:rPr>
            </a:br>
            <a:r>
              <a:rPr lang="en-US" sz="2400" b="1" dirty="0">
                <a:latin typeface="Century Gothic"/>
                <a:cs typeface="Century Gothic"/>
              </a:rPr>
              <a:t>de formation </a:t>
            </a:r>
            <a:r>
              <a:rPr lang="en-US" sz="2400" b="1" dirty="0" err="1">
                <a:latin typeface="Century Gothic"/>
                <a:cs typeface="Century Gothic"/>
              </a:rPr>
              <a:t>axée</a:t>
            </a:r>
            <a:r>
              <a:rPr lang="en-US" sz="2400" b="1" dirty="0">
                <a:latin typeface="Century Gothic"/>
                <a:cs typeface="Century Gothic"/>
              </a:rPr>
              <a:t> </a:t>
            </a:r>
            <a:br>
              <a:rPr lang="en-US" sz="2400" b="1" dirty="0">
                <a:latin typeface="Century Gothic"/>
                <a:cs typeface="Century Gothic"/>
              </a:rPr>
            </a:br>
            <a:r>
              <a:rPr lang="en-US" sz="2400" b="1" dirty="0">
                <a:latin typeface="Century Gothic"/>
                <a:cs typeface="Century Gothic"/>
              </a:rPr>
              <a:t>sur les compétences :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Century Gothic"/>
                <a:cs typeface="Century Gothic"/>
              </a:rPr>
              <a:t>Comparaison entre les niveaux de compétences </a:t>
            </a:r>
            <a:r>
              <a:rPr lang="en-US" sz="2400" dirty="0" err="1">
                <a:latin typeface="Century Gothic"/>
                <a:cs typeface="Century Gothic"/>
              </a:rPr>
              <a:t>existant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et souhaité.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err="1">
                <a:latin typeface="Century Gothic"/>
                <a:cs typeface="Century Gothic"/>
              </a:rPr>
              <a:t>Quelles</a:t>
            </a:r>
            <a:r>
              <a:rPr lang="en-US" sz="2400" dirty="0">
                <a:latin typeface="Century Gothic"/>
                <a:cs typeface="Century Gothic"/>
              </a:rPr>
              <a:t> sont les connaissances, compétences ou mentalités nécessaires pour </a:t>
            </a:r>
            <a:r>
              <a:rPr lang="en-US" sz="2400" dirty="0" err="1">
                <a:latin typeface="Century Gothic"/>
                <a:cs typeface="Century Gothic"/>
              </a:rPr>
              <a:t>combler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 err="1">
                <a:latin typeface="Century Gothic"/>
                <a:cs typeface="Century Gothic"/>
              </a:rPr>
              <a:t>cet</a:t>
            </a:r>
            <a:r>
              <a:rPr lang="en-US" sz="2400" dirty="0">
                <a:latin typeface="Century Gothic"/>
                <a:cs typeface="Century Gothic"/>
              </a:rPr>
              <a:t> écart ? </a:t>
            </a:r>
          </a:p>
        </p:txBody>
      </p:sp>
      <p:sp>
        <p:nvSpPr>
          <p:cNvPr id="11" name="Rectangle 10"/>
          <p:cNvSpPr/>
          <p:nvPr>
            <p:custDataLst>
              <p:tags r:id="rId4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17 </a:t>
            </a:r>
          </a:p>
        </p:txBody>
      </p:sp>
      <p:graphicFrame>
        <p:nvGraphicFramePr>
          <p:cNvPr id="9" name="Diagram 6">
            <a:extLst>
              <a:ext uri="{FF2B5EF4-FFF2-40B4-BE49-F238E27FC236}">
                <a16:creationId xmlns:a16="http://schemas.microsoft.com/office/drawing/2014/main" id="{5232EF65-D096-4B87-AE7D-2CA392ACCA63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353618356"/>
              </p:ext>
            </p:extLst>
          </p:nvPr>
        </p:nvGraphicFramePr>
        <p:xfrm>
          <a:off x="228600" y="1143000"/>
          <a:ext cx="38862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406407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24094352"/>
              </p:ext>
            </p:extLst>
          </p:nvPr>
        </p:nvGraphicFramePr>
        <p:xfrm>
          <a:off x="533400" y="1397000"/>
          <a:ext cx="8153400" cy="447871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2539">
                <a:tc>
                  <a:txBody>
                    <a:bodyPr/>
                    <a:lstStyle/>
                    <a:p>
                      <a:r>
                        <a:rPr lang="en-US" sz="2400" dirty="0"/>
                        <a:t>Sources de données pour établir les compétences </a:t>
                      </a:r>
                      <a:r>
                        <a:rPr lang="en-US" sz="2400" u="sng" dirty="0"/>
                        <a:t>requises</a:t>
                      </a:r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2056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Sources de données pour analyser les compétences </a:t>
                      </a:r>
                      <a:r>
                        <a:rPr lang="en-US" sz="2400" u="sng" dirty="0"/>
                        <a:t>existantes</a:t>
                      </a:r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2056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546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 dirty="0"/>
                        <a:t>Politiques 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 dirty="0"/>
                        <a:t>Instructions permanentes 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 dirty="0"/>
                        <a:t>Lignes directrices 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 dirty="0"/>
                        <a:t>Mandats 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 dirty="0"/>
                        <a:t>Plans de travail 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 baseline="0" dirty="0"/>
                        <a:t>Descriptions de poste </a:t>
                      </a:r>
                      <a:endParaRPr lang="en-US" sz="2400" dirty="0"/>
                    </a:p>
                  </a:txBody>
                  <a:tcPr>
                    <a:solidFill>
                      <a:srgbClr val="205658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 dirty="0"/>
                        <a:t>Rapports de mission 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/>
                        <a:t>Rapport d’évaluation </a:t>
                      </a:r>
                      <a:r>
                        <a:rPr lang="en-US" sz="2400" dirty="0"/>
                        <a:t>stratégique 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 dirty="0"/>
                        <a:t>Évaluations de 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la performance 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 baseline="0"/>
                        <a:t>e-PAS </a:t>
                      </a:r>
                      <a:endParaRPr lang="en-US" sz="2400" baseline="0" dirty="0"/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 baseline="0" dirty="0"/>
                        <a:t>Analyses après action 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2400" baseline="0" dirty="0"/>
                        <a:t>Rapports de </a:t>
                      </a:r>
                      <a:r>
                        <a:rPr lang="en-US" sz="2400" baseline="0"/>
                        <a:t>fin d’affectation </a:t>
                      </a:r>
                      <a:endParaRPr lang="en-US" sz="2400" dirty="0"/>
                    </a:p>
                  </a:txBody>
                  <a:tcPr>
                    <a:solidFill>
                      <a:srgbClr val="205658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Sources de données </a:t>
            </a:r>
            <a:r>
              <a:rPr lang="en-US" sz="2800" b="1">
                <a:solidFill>
                  <a:srgbClr val="002060"/>
                </a:solidFill>
                <a:latin typeface="Century Gothic"/>
                <a:cs typeface="Century Gothic"/>
              </a:rPr>
              <a:t>pour l’évaluation </a:t>
            </a:r>
            <a:b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</a:b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des besoins de formation </a:t>
            </a:r>
          </a:p>
        </p:txBody>
      </p:sp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18 </a:t>
            </a:r>
          </a:p>
        </p:txBody>
      </p:sp>
    </p:spTree>
    <p:extLst>
      <p:ext uri="{BB962C8B-B14F-4D97-AF65-F5344CB8AC3E}">
        <p14:creationId xmlns:p14="http://schemas.microsoft.com/office/powerpoint/2010/main" val="138045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>
            <p:custDataLst>
              <p:tags r:id="rId1"/>
            </p:custDataLst>
          </p:nvPr>
        </p:nvSpPr>
        <p:spPr>
          <a:xfrm>
            <a:off x="685800" y="685800"/>
            <a:ext cx="7772400" cy="4800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Intérêt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200" spc="600" dirty="0">
              <a:solidFill>
                <a:srgbClr val="ADC5F1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800"/>
              </a:spcAft>
              <a:buFont typeface="Wingdings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entury Gothic"/>
                <a:ea typeface="Calibri"/>
                <a:cs typeface="Century Gothic"/>
              </a:rPr>
              <a:t>La formation au maintien de la paix </a:t>
            </a:r>
            <a:r>
              <a:rPr lang="en-US" sz="2400" err="1">
                <a:solidFill>
                  <a:schemeClr val="tx1"/>
                </a:solidFill>
                <a:latin typeface="Century Gothic"/>
                <a:ea typeface="Calibri"/>
                <a:cs typeface="Century Gothic"/>
              </a:rPr>
              <a:t>facilite</a:t>
            </a:r>
            <a:r>
              <a:rPr lang="en-US" sz="2400">
                <a:solidFill>
                  <a:schemeClr val="tx1"/>
                </a:solidFill>
                <a:latin typeface="Century Gothic"/>
                <a:ea typeface="Calibri"/>
                <a:cs typeface="Century Gothic"/>
              </a:rPr>
              <a:t> l’exécution </a:t>
            </a:r>
            <a:r>
              <a:rPr lang="en-US" sz="2400" dirty="0">
                <a:solidFill>
                  <a:schemeClr val="tx1"/>
                </a:solidFill>
                <a:latin typeface="Century Gothic"/>
                <a:ea typeface="Calibri"/>
                <a:cs typeface="Century Gothic"/>
              </a:rPr>
              <a:t>des mandats </a:t>
            </a:r>
          </a:p>
          <a:p>
            <a:pPr marL="342900" indent="-342900">
              <a:lnSpc>
                <a:spcPct val="115000"/>
              </a:lnSpc>
              <a:spcAft>
                <a:spcPts val="1800"/>
              </a:spcAft>
              <a:buFont typeface="Wingdings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entury Gothic"/>
                <a:ea typeface="Calibri"/>
                <a:cs typeface="Century Gothic"/>
              </a:rPr>
              <a:t>La réussite des programmes de formation dépend des animateur(trice)s </a:t>
            </a: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formateur(trice)s au maintien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>
            <p:custDataLst>
              <p:tags r:id="rId3"/>
            </p:custDataLst>
          </p:nvPr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3203080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0" y="279886"/>
            <a:ext cx="8958399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Century Gothic"/>
                <a:cs typeface="Century Gothic"/>
              </a:rPr>
              <a:t>Exemple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 : évaluation des </a:t>
            </a:r>
            <a:r>
              <a:rPr lang="en-US" sz="2800" b="1" dirty="0" err="1">
                <a:solidFill>
                  <a:srgbClr val="002060"/>
                </a:solidFill>
                <a:latin typeface="Century Gothic"/>
                <a:cs typeface="Century Gothic"/>
              </a:rPr>
              <a:t>besoins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b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</a:b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de formation à la protection des civils 2016-2017 </a:t>
            </a: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304800" y="1295400"/>
            <a:ext cx="670560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b="1" dirty="0">
                <a:latin typeface="Century Gothic"/>
                <a:cs typeface="Century Gothic"/>
              </a:rPr>
              <a:t>Objectif </a:t>
            </a:r>
            <a:r>
              <a:rPr lang="en-US" sz="2400" dirty="0">
                <a:latin typeface="Century Gothic"/>
                <a:cs typeface="Century Gothic"/>
              </a:rPr>
              <a:t>: déterminer les écarts de performance </a:t>
            </a:r>
            <a:r>
              <a:rPr lang="en-US" sz="2400">
                <a:latin typeface="Century Gothic"/>
                <a:cs typeface="Century Gothic"/>
              </a:rPr>
              <a:t>dans l’exécution </a:t>
            </a:r>
            <a:r>
              <a:rPr lang="en-US" sz="2400" dirty="0">
                <a:latin typeface="Century Gothic"/>
                <a:cs typeface="Century Gothic"/>
              </a:rPr>
              <a:t>du mandat de protection des civils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b="1" dirty="0" err="1">
                <a:latin typeface="Century Gothic"/>
                <a:cs typeface="Century Gothic"/>
              </a:rPr>
              <a:t>Approche</a:t>
            </a:r>
            <a:r>
              <a:rPr lang="en-US" sz="2400" b="1" dirty="0">
                <a:latin typeface="Century Gothic"/>
                <a:cs typeface="Century Gothic"/>
              </a:rPr>
              <a:t> axée sur les compétences : 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Que signifie une bonne performance dans le cadre de la protection des civils ? 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Quels sont les écarts entre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les compétences </a:t>
            </a:r>
            <a:r>
              <a:rPr lang="en-US" sz="2400" dirty="0" err="1">
                <a:latin typeface="Century Gothic"/>
                <a:cs typeface="Century Gothic"/>
              </a:rPr>
              <a:t>existantes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et les compétences souhaitées ? 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La performance peut-elle être renforcée au </a:t>
            </a:r>
            <a:r>
              <a:rPr lang="en-US" sz="2400" err="1">
                <a:latin typeface="Century Gothic"/>
                <a:cs typeface="Century Gothic"/>
              </a:rPr>
              <a:t>moyen</a:t>
            </a:r>
            <a:r>
              <a:rPr lang="en-US" sz="2400">
                <a:latin typeface="Century Gothic"/>
                <a:cs typeface="Century Gothic"/>
              </a:rPr>
              <a:t> d’une </a:t>
            </a:r>
            <a:r>
              <a:rPr lang="en-US" sz="2400" dirty="0">
                <a:latin typeface="Century Gothic"/>
                <a:cs typeface="Century Gothic"/>
              </a:rPr>
              <a:t>formation ? 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010400" y="1371600"/>
            <a:ext cx="1981200" cy="486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>
            <p:custDataLst>
              <p:tags r:id="rId6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19 </a:t>
            </a:r>
          </a:p>
        </p:txBody>
      </p:sp>
    </p:spTree>
    <p:extLst>
      <p:ext uri="{BB962C8B-B14F-4D97-AF65-F5344CB8AC3E}">
        <p14:creationId xmlns:p14="http://schemas.microsoft.com/office/powerpoint/2010/main" val="3007092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-76200" y="149423"/>
            <a:ext cx="84582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Century Gothic"/>
                <a:cs typeface="Century Gothic"/>
              </a:rPr>
              <a:t>Exemple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 : évaluation des besoins de formation à la protection des civils 2016-2017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36523313"/>
              </p:ext>
            </p:extLst>
          </p:nvPr>
        </p:nvGraphicFramePr>
        <p:xfrm>
          <a:off x="80769" y="1140023"/>
          <a:ext cx="8982462" cy="524583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982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83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Tâches </a:t>
                      </a:r>
                      <a:r>
                        <a:rPr lang="en-US" sz="2000" b="0" dirty="0" err="1"/>
                        <a:t>transversales</a:t>
                      </a:r>
                      <a:r>
                        <a:rPr lang="en-US" sz="2000" b="0" dirty="0"/>
                        <a:t> à </a:t>
                      </a:r>
                      <a:r>
                        <a:rPr lang="en-US" sz="2000" b="0" dirty="0" err="1"/>
                        <a:t>l’ensemble</a:t>
                      </a:r>
                      <a:r>
                        <a:rPr lang="en-US" sz="2000" b="0" dirty="0"/>
                        <a:t> du personnel pour la protection des civils</a:t>
                      </a:r>
                    </a:p>
                  </a:txBody>
                  <a:tcPr>
                    <a:solidFill>
                      <a:srgbClr val="2056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1926">
                <a:tc>
                  <a:txBody>
                    <a:bodyPr/>
                    <a:lstStyle/>
                    <a:p>
                      <a:r>
                        <a:rPr lang="en-US" sz="1600" b="1" dirty="0"/>
                        <a:t>Sensibilisation</a:t>
                      </a:r>
                      <a:r>
                        <a:rPr lang="en-US" sz="1600" b="0" dirty="0"/>
                        <a:t> : participer aux campagnes de sensibilisation aux droits humains, rassurer la population sur les objectifs de la mission, à savoir la protéger contre la violence physique, et transmettre des informations sur les menaces potentielles, la protection des civils et les mécanismes de communication de </a:t>
                      </a:r>
                      <a:r>
                        <a:rPr lang="en-US" sz="1600" b="0" dirty="0" err="1"/>
                        <a:t>l’information</a:t>
                      </a:r>
                      <a:r>
                        <a:rPr lang="en-US" sz="1600" b="0" dirty="0"/>
                        <a:t> en matière de droits humains.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Mécanismes</a:t>
                      </a:r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d’alerte</a:t>
                      </a:r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rapide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: mettre en place et utiliser des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mécanismes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d’alerte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rapide pour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prévenir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et réduire au minimum les préjudices (illégaux et légaux) causés aux civils.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Gestion et résolution des conflits (médiation) 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appuyer les efforts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d’atténuation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des conflits politiques, économiques, identitaires ou communautaires qui peuvent dégénérer en violences physiques.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9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Dialogue et plaidoyer 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soutenir le dialogue, la collaboration active et le plaidoyer avec les auteur(e)s potentiel(le)s de violences, les autorités nationales et les tierces parties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susceptibles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d’influencer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positivement le comportement des auteur(e)s.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1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Droits humains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: promouvoir et protéger les droits humains.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Appui des autorités publiques et renforcement de leurs capacités 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contribuer aux efforts qui soutiennent et renforcent les capacités des autorités publiques.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1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Aide humanitaire 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appuyer les efforts visant à protéger et aider les personnes déplacées et les réfugié(e)s.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20 </a:t>
            </a:r>
          </a:p>
        </p:txBody>
      </p:sp>
    </p:spTree>
    <p:extLst>
      <p:ext uri="{BB962C8B-B14F-4D97-AF65-F5344CB8AC3E}">
        <p14:creationId xmlns:p14="http://schemas.microsoft.com/office/powerpoint/2010/main" val="2033319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-128311" y="27430"/>
            <a:ext cx="8510311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Century Gothic"/>
                <a:cs typeface="Century Gothic"/>
              </a:rPr>
              <a:t>Exemple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 : évaluation des besoins de formation à la protection des civils 2016-2017 </a:t>
            </a: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319751" y="883855"/>
            <a:ext cx="8662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Century Gothic"/>
                <a:cs typeface="Century Gothic"/>
              </a:rPr>
              <a:t>Traduire les tâches en compétences :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601697910"/>
              </p:ext>
            </p:extLst>
          </p:nvPr>
        </p:nvGraphicFramePr>
        <p:xfrm>
          <a:off x="100961" y="1312840"/>
          <a:ext cx="8942078" cy="50596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71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1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86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spc="-10" baseline="0" dirty="0"/>
                        <a:t>Compétences pour </a:t>
                      </a:r>
                      <a:r>
                        <a:rPr lang="en-US" sz="1800" b="0" spc="-10" baseline="0" dirty="0" err="1"/>
                        <a:t>l’ensemble</a:t>
                      </a:r>
                      <a:r>
                        <a:rPr lang="en-US" sz="1800" b="0" spc="-10" baseline="0" dirty="0"/>
                        <a:t> du personnel </a:t>
                      </a:r>
                      <a:br>
                        <a:rPr lang="en-US" sz="1800" b="0" spc="-10" baseline="0" dirty="0"/>
                      </a:br>
                      <a:r>
                        <a:rPr lang="en-US" sz="1800" b="0" spc="-10" baseline="0" dirty="0"/>
                        <a:t>pour les tâches </a:t>
                      </a:r>
                      <a:r>
                        <a:rPr lang="en-US" sz="1800" b="0" spc="-10" baseline="0" dirty="0" err="1"/>
                        <a:t>transversales</a:t>
                      </a:r>
                      <a:r>
                        <a:rPr lang="en-US" sz="1800" b="0" spc="-10" baseline="0" dirty="0"/>
                        <a:t> de protection des civils </a:t>
                      </a:r>
                    </a:p>
                  </a:txBody>
                  <a:tcPr>
                    <a:solidFill>
                      <a:srgbClr val="2056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642">
                <a:tc>
                  <a:txBody>
                    <a:bodyPr/>
                    <a:lstStyle/>
                    <a:p>
                      <a:r>
                        <a:rPr lang="en-US" sz="1600" dirty="0"/>
                        <a:t>Connaissances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Compétences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642">
                <a:tc>
                  <a:txBody>
                    <a:bodyPr/>
                    <a:lstStyle/>
                    <a:p>
                      <a:r>
                        <a:rPr lang="en-US" sz="1600" dirty="0"/>
                        <a:t>Information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Communication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019">
                <a:tc>
                  <a:txBody>
                    <a:bodyPr/>
                    <a:lstStyle/>
                    <a:p>
                      <a:r>
                        <a:rPr lang="en-US" sz="1600" dirty="0"/>
                        <a:t>Engagement des </a:t>
                      </a:r>
                      <a:r>
                        <a:rPr lang="en-US" sz="1600" dirty="0" err="1"/>
                        <a:t>communautés</a:t>
                      </a:r>
                      <a:r>
                        <a:rPr lang="en-US" sz="1600" dirty="0"/>
                        <a:t>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et de la société civile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Engagement des </a:t>
                      </a:r>
                      <a:r>
                        <a:rPr lang="en-US" sz="1600" dirty="0" err="1"/>
                        <a:t>communautés</a:t>
                      </a:r>
                      <a:r>
                        <a:rPr lang="en-US" sz="1600" dirty="0"/>
                        <a:t>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et de la société civile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642">
                <a:tc>
                  <a:txBody>
                    <a:bodyPr/>
                    <a:lstStyle/>
                    <a:p>
                      <a:r>
                        <a:rPr lang="en-US" sz="1600" dirty="0"/>
                        <a:t>Utilisation des </a:t>
                      </a:r>
                      <a:r>
                        <a:rPr lang="en-US" sz="1600" dirty="0" err="1"/>
                        <a:t>mécanismes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d’alerte</a:t>
                      </a:r>
                      <a:r>
                        <a:rPr lang="en-US" sz="1600" dirty="0"/>
                        <a:t> rapide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Analyse de la menace et estimation du risque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642">
                <a:tc>
                  <a:txBody>
                    <a:bodyPr/>
                    <a:lstStyle/>
                    <a:p>
                      <a:r>
                        <a:rPr lang="en-US" sz="1600" dirty="0"/>
                        <a:t>Gestion et résolution des conflits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Gestion des conflits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642">
                <a:tc>
                  <a:txBody>
                    <a:bodyPr/>
                    <a:lstStyle/>
                    <a:p>
                      <a:r>
                        <a:rPr lang="en-US" sz="1600" dirty="0"/>
                        <a:t>Dialogue et action </a:t>
                      </a:r>
                      <a:r>
                        <a:rPr lang="en-US" sz="1600" dirty="0" err="1"/>
                        <a:t>en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faveur</a:t>
                      </a:r>
                      <a:r>
                        <a:rPr lang="en-US" sz="1600" dirty="0"/>
                        <a:t> de </a:t>
                      </a:r>
                      <a:r>
                        <a:rPr lang="en-US" sz="1600" dirty="0" err="1"/>
                        <a:t>telle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ou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telle</a:t>
                      </a:r>
                      <a:r>
                        <a:rPr lang="en-US" sz="1600" dirty="0"/>
                        <a:t> cause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Coordination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642">
                <a:tc>
                  <a:txBody>
                    <a:bodyPr/>
                    <a:lstStyle/>
                    <a:p>
                      <a:r>
                        <a:rPr lang="en-US" sz="1600" dirty="0"/>
                        <a:t>Promotion et protection des droits humains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Renforcement des capacités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642">
                <a:tc>
                  <a:txBody>
                    <a:bodyPr/>
                    <a:lstStyle/>
                    <a:p>
                      <a:r>
                        <a:rPr lang="en-US" sz="1600" dirty="0"/>
                        <a:t>Coordination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Sensibilisation à la sûreté et à la sécurité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9019">
                <a:tc>
                  <a:txBody>
                    <a:bodyPr/>
                    <a:lstStyle/>
                    <a:p>
                      <a:r>
                        <a:rPr lang="en-US" sz="1600" dirty="0"/>
                        <a:t>Appui et renforcement des </a:t>
                      </a:r>
                      <a:r>
                        <a:rPr lang="en-US" sz="1600" dirty="0" err="1"/>
                        <a:t>capacités</a:t>
                      </a:r>
                      <a:r>
                        <a:rPr lang="en-US" sz="1600" dirty="0"/>
                        <a:t>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 autorités publiques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Prise en compte systématique des questions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 genre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642">
                <a:tc>
                  <a:txBody>
                    <a:bodyPr/>
                    <a:lstStyle/>
                    <a:p>
                      <a:r>
                        <a:rPr lang="en-US" sz="1600" dirty="0"/>
                        <a:t>Aide humanitaire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Gestion des crises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9019">
                <a:tc>
                  <a:txBody>
                    <a:bodyPr/>
                    <a:lstStyle/>
                    <a:p>
                      <a:r>
                        <a:rPr lang="en-US" sz="1600" dirty="0"/>
                        <a:t>Égalité des genres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Surveillance et communication de </a:t>
                      </a:r>
                      <a:r>
                        <a:rPr lang="en-US" sz="1600" dirty="0" err="1"/>
                        <a:t>l’information</a:t>
                      </a:r>
                      <a:r>
                        <a:rPr lang="en-US" sz="1600" dirty="0"/>
                        <a:t> </a:t>
                      </a:r>
                      <a:br>
                        <a:rPr lang="en-US" sz="1600" dirty="0"/>
                      </a:br>
                      <a:r>
                        <a:rPr lang="en-US" sz="1600" dirty="0" err="1"/>
                        <a:t>en</a:t>
                      </a:r>
                      <a:r>
                        <a:rPr lang="en-US" sz="1600" dirty="0"/>
                        <a:t> matière de droits humains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>
            <p:custDataLst>
              <p:tags r:id="rId6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21 </a:t>
            </a:r>
          </a:p>
        </p:txBody>
      </p:sp>
    </p:spTree>
    <p:extLst>
      <p:ext uri="{BB962C8B-B14F-4D97-AF65-F5344CB8AC3E}">
        <p14:creationId xmlns:p14="http://schemas.microsoft.com/office/powerpoint/2010/main" val="2012166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-134683" y="0"/>
            <a:ext cx="849663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Century Gothic"/>
                <a:cs typeface="Century Gothic"/>
              </a:rPr>
              <a:t>Exemple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 : évaluation des besoins de formation à la protection des civils 2016-2017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65421163"/>
              </p:ext>
            </p:extLst>
          </p:nvPr>
        </p:nvGraphicFramePr>
        <p:xfrm>
          <a:off x="80769" y="925005"/>
          <a:ext cx="8982462" cy="5531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790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1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Besoins de formation prioritaire pour tout le personnel (EXEMPLE) </a:t>
                      </a:r>
                    </a:p>
                  </a:txBody>
                  <a:tcPr>
                    <a:solidFill>
                      <a:srgbClr val="2056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417">
                <a:tc>
                  <a:txBody>
                    <a:bodyPr/>
                    <a:lstStyle/>
                    <a:p>
                      <a:r>
                        <a:rPr lang="en-US" sz="1600" dirty="0"/>
                        <a:t>Connaissances à développer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Compétences à améliorer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703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Protection des civils en général : </a:t>
                      </a: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Concept opérationnel de la protection des civils du DOMP/DAM : périmètre des situations de protection des civils à traiter et des activités de protection des civils à mener ; distinction entre le concept de protection du DOMP/DAM et du personnel humanitaire.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Sensibilisation à la sûreté et à la sécurité : </a:t>
                      </a: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Conscience des conditions et des circonstances qui affectent sa propre sécurité et celle de ses subordonnés immédiats. </a:t>
                      </a:r>
                    </a:p>
                    <a:p>
                      <a:endParaRPr lang="en-US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17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Perception de la situation : </a:t>
                      </a: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Besoins de protection de certains groupes dans le contexte local/de la mission, en </a:t>
                      </a:r>
                      <a:r>
                        <a:rPr lang="en-US" sz="16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particulier l'identification 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 groupes et lieux les plus vulnérables.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Gestion des crises : </a:t>
                      </a: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Capacité à anticiper une série de crises </a:t>
                      </a:r>
                      <a:b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d’urgences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potentielles, à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s’y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préparer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et à y répondre.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703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Protection des civils : </a:t>
                      </a: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Application pratique du concept opérationnel de protection des civils du DOMP/DAM, mandat, stratégie et outils de protection des civils, accord sur le statut des forces,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règles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d’engagement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et directive sur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l’usage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la force dans la réponse aux situations de protection des civils.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Coordination : </a:t>
                      </a: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Capacité à intégrer et coordonner les opérations de protection des civils.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>
            <p:custDataLst>
              <p:tags r:id="rId5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22 </a:t>
            </a:r>
          </a:p>
        </p:txBody>
      </p:sp>
    </p:spTree>
    <p:extLst>
      <p:ext uri="{BB962C8B-B14F-4D97-AF65-F5344CB8AC3E}">
        <p14:creationId xmlns:p14="http://schemas.microsoft.com/office/powerpoint/2010/main" val="2399327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-143262" y="299561"/>
            <a:ext cx="8525262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Century Gothic"/>
                <a:cs typeface="Century Gothic"/>
              </a:rPr>
              <a:t>Exemple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 : évaluation des besoins de formation à la protection des civils 2016-2017 </a:t>
            </a: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152400" y="1752600"/>
            <a:ext cx="63246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Century Gothic"/>
                <a:cs typeface="Century Gothic"/>
              </a:rPr>
              <a:t>Les formations ont des limites.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Century Gothic"/>
                <a:cs typeface="Century Gothic"/>
              </a:rPr>
              <a:t>Les </a:t>
            </a:r>
            <a:r>
              <a:rPr lang="en-US" sz="2400" dirty="0" err="1">
                <a:latin typeface="Century Gothic"/>
                <a:cs typeface="Century Gothic"/>
              </a:rPr>
              <a:t>problèmes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err="1">
                <a:latin typeface="Century Gothic"/>
                <a:cs typeface="Century Gothic"/>
              </a:rPr>
              <a:t>d’</a:t>
            </a:r>
            <a:r>
              <a:rPr lang="en-US" sz="2400" u="sng" dirty="0" err="1">
                <a:latin typeface="Century Gothic"/>
                <a:cs typeface="Century Gothic"/>
              </a:rPr>
              <a:t>attitude</a:t>
            </a:r>
            <a:r>
              <a:rPr lang="en-US" sz="2400" u="sng" dirty="0"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</a:rPr>
              <a:t>et de </a:t>
            </a:r>
            <a:r>
              <a:rPr lang="en-US" sz="2400" u="sng" dirty="0">
                <a:latin typeface="Century Gothic"/>
                <a:cs typeface="Century Gothic"/>
              </a:rPr>
              <a:t>motivation</a:t>
            </a:r>
            <a:r>
              <a:rPr lang="en-US" sz="2400" dirty="0">
                <a:latin typeface="Century Gothic"/>
                <a:cs typeface="Century Gothic"/>
              </a:rPr>
              <a:t> sont également à </a:t>
            </a:r>
            <a:r>
              <a:rPr lang="en-US" sz="2400" dirty="0" err="1">
                <a:latin typeface="Century Gothic"/>
                <a:cs typeface="Century Gothic"/>
              </a:rPr>
              <a:t>l’origine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de mauvais résultats en matière de protection des civils. Exemples : 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Manque de coordination 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Manque de volonté 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Absence de réponse en temps utile </a:t>
            </a:r>
          </a:p>
        </p:txBody>
      </p:sp>
      <p:sp>
        <p:nvSpPr>
          <p:cNvPr id="12" name="Rectangle 11"/>
          <p:cNvSpPr/>
          <p:nvPr>
            <p:custDataLst>
              <p:tags r:id="rId5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23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E02659-4FF4-40F0-8D67-5812AFD0E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401" y="1371600"/>
            <a:ext cx="2017889" cy="495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366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4495800" y="1649611"/>
            <a:ext cx="4572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Century Gothic"/>
                <a:cs typeface="Century Gothic"/>
              </a:rPr>
              <a:t>Étape 2 </a:t>
            </a:r>
            <a:r>
              <a:rPr lang="en-US" sz="2400" dirty="0">
                <a:latin typeface="Century Gothic"/>
                <a:cs typeface="Century Gothic"/>
              </a:rPr>
              <a:t>: Définir les objectifs, les ressources et les moyens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entury Gothic"/>
                <a:cs typeface="Century Gothic"/>
              </a:rPr>
              <a:t>Qui doit apprendre quoi ?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entury Gothic"/>
                <a:cs typeface="Century Gothic"/>
              </a:rPr>
              <a:t>Quels seront les coûts ?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err="1">
                <a:latin typeface="Century Gothic"/>
                <a:cs typeface="Century Gothic"/>
              </a:rPr>
              <a:t>Quelles</a:t>
            </a:r>
            <a:r>
              <a:rPr lang="en-US" sz="2400" dirty="0">
                <a:latin typeface="Century Gothic"/>
                <a:cs typeface="Century Gothic"/>
              </a:rPr>
              <a:t> sont les ressources disponibles ? </a:t>
            </a:r>
          </a:p>
        </p:txBody>
      </p:sp>
      <p:graphicFrame>
        <p:nvGraphicFramePr>
          <p:cNvPr id="9" name="Diagram 8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946332002"/>
              </p:ext>
            </p:extLst>
          </p:nvPr>
        </p:nvGraphicFramePr>
        <p:xfrm>
          <a:off x="169457" y="1066800"/>
          <a:ext cx="4173943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24 </a:t>
            </a:r>
          </a:p>
        </p:txBody>
      </p:sp>
    </p:spTree>
    <p:extLst>
      <p:ext uri="{BB962C8B-B14F-4D97-AF65-F5344CB8AC3E}">
        <p14:creationId xmlns:p14="http://schemas.microsoft.com/office/powerpoint/2010/main" val="3129410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4267200" y="1371600"/>
            <a:ext cx="480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Century Gothic"/>
                <a:cs typeface="Century Gothic"/>
              </a:rPr>
              <a:t>Étape 3 </a:t>
            </a:r>
            <a:r>
              <a:rPr lang="en-US" sz="2400" dirty="0">
                <a:latin typeface="Century Gothic"/>
                <a:cs typeface="Century Gothic"/>
              </a:rPr>
              <a:t>: Concevoir et planifier la formation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entury Gothic"/>
                <a:cs typeface="Century Gothic"/>
              </a:rPr>
              <a:t>Définir les objectifs et moyens de la formation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entury Gothic"/>
                <a:cs typeface="Century Gothic"/>
              </a:rPr>
              <a:t>Choisir la </a:t>
            </a:r>
            <a:r>
              <a:rPr lang="en-US" sz="2400" dirty="0" err="1">
                <a:latin typeface="Century Gothic"/>
                <a:cs typeface="Century Gothic"/>
              </a:rPr>
              <a:t>méthode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err="1">
                <a:latin typeface="Century Gothic"/>
                <a:cs typeface="Century Gothic"/>
              </a:rPr>
              <a:t>d’exécution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entury Gothic"/>
                <a:cs typeface="Century Gothic"/>
              </a:rPr>
              <a:t>Créer le </a:t>
            </a:r>
            <a:r>
              <a:rPr lang="en-US" sz="2400" dirty="0" err="1">
                <a:latin typeface="Century Gothic"/>
                <a:cs typeface="Century Gothic"/>
              </a:rPr>
              <a:t>contenu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et la méthodologie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entury Gothic"/>
                <a:cs typeface="Century Gothic"/>
              </a:rPr>
              <a:t>Intégrer des plans </a:t>
            </a:r>
            <a:r>
              <a:rPr lang="en-US" sz="2400" dirty="0" err="1">
                <a:latin typeface="Century Gothic"/>
                <a:cs typeface="Century Gothic"/>
              </a:rPr>
              <a:t>d’évaluation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</a:p>
        </p:txBody>
      </p:sp>
      <p:graphicFrame>
        <p:nvGraphicFramePr>
          <p:cNvPr id="7" name="Diagram 6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77678899"/>
              </p:ext>
            </p:extLst>
          </p:nvPr>
        </p:nvGraphicFramePr>
        <p:xfrm>
          <a:off x="321857" y="1219200"/>
          <a:ext cx="4021543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25 </a:t>
            </a:r>
          </a:p>
        </p:txBody>
      </p:sp>
    </p:spTree>
    <p:extLst>
      <p:ext uri="{BB962C8B-B14F-4D97-AF65-F5344CB8AC3E}">
        <p14:creationId xmlns:p14="http://schemas.microsoft.com/office/powerpoint/2010/main" val="2249124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228600" y="647343"/>
            <a:ext cx="55626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Century Gothic"/>
                <a:cs typeface="Century Gothic"/>
              </a:rPr>
              <a:t>Étape 4 </a:t>
            </a:r>
            <a:r>
              <a:rPr lang="en-US" sz="2400" dirty="0">
                <a:latin typeface="Century Gothic"/>
                <a:cs typeface="Century Gothic"/>
              </a:rPr>
              <a:t>: Réalisation de la formation 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400" dirty="0">
                <a:latin typeface="Century Gothic"/>
                <a:cs typeface="Century Gothic"/>
              </a:rPr>
              <a:t>La </a:t>
            </a:r>
            <a:r>
              <a:rPr lang="en-US" sz="2400" dirty="0" err="1">
                <a:latin typeface="Century Gothic"/>
                <a:cs typeface="Century Gothic"/>
              </a:rPr>
              <a:t>réalisation</a:t>
            </a:r>
            <a:r>
              <a:rPr lang="en-US" sz="2400" dirty="0">
                <a:latin typeface="Century Gothic"/>
                <a:cs typeface="Century Gothic"/>
              </a:rPr>
              <a:t> de la formation doit être guidée par les </a:t>
            </a:r>
            <a:r>
              <a:rPr lang="en-US" sz="2400" b="1" dirty="0" err="1">
                <a:latin typeface="Century Gothic"/>
                <a:cs typeface="Century Gothic"/>
              </a:rPr>
              <a:t>principes</a:t>
            </a:r>
            <a:r>
              <a:rPr lang="en-US" sz="2400" b="1" dirty="0">
                <a:latin typeface="Century Gothic"/>
                <a:cs typeface="Century Gothic"/>
              </a:rPr>
              <a:t> </a:t>
            </a:r>
            <a:br>
              <a:rPr lang="en-US" sz="2400" b="1" dirty="0">
                <a:latin typeface="Century Gothic"/>
                <a:cs typeface="Century Gothic"/>
              </a:rPr>
            </a:br>
            <a:r>
              <a:rPr lang="en-US" sz="2400" b="1" dirty="0">
                <a:latin typeface="Century Gothic"/>
                <a:cs typeface="Century Gothic"/>
              </a:rPr>
              <a:t>de </a:t>
            </a:r>
            <a:r>
              <a:rPr lang="en-US" sz="2400" b="1" dirty="0" err="1">
                <a:latin typeface="Century Gothic"/>
                <a:cs typeface="Century Gothic"/>
              </a:rPr>
              <a:t>l’apprentissage</a:t>
            </a:r>
            <a:r>
              <a:rPr lang="en-US" sz="2400" b="1" dirty="0">
                <a:latin typeface="Century Gothic"/>
                <a:cs typeface="Century Gothic"/>
              </a:rPr>
              <a:t> des adultes</a:t>
            </a:r>
            <a:r>
              <a:rPr lang="en-US" sz="2400" dirty="0">
                <a:latin typeface="Century Gothic"/>
                <a:cs typeface="Century Gothic"/>
              </a:rPr>
              <a:t>. </a:t>
            </a:r>
          </a:p>
        </p:txBody>
      </p:sp>
      <p:graphicFrame>
        <p:nvGraphicFramePr>
          <p:cNvPr id="9" name="Diagram 8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420355199"/>
              </p:ext>
            </p:extLst>
          </p:nvPr>
        </p:nvGraphicFramePr>
        <p:xfrm>
          <a:off x="4648200" y="1295400"/>
          <a:ext cx="473956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Rectangle 12"/>
          <p:cNvSpPr/>
          <p:nvPr>
            <p:custDataLst>
              <p:tags r:id="rId5"/>
            </p:custDataLst>
          </p:nvPr>
        </p:nvSpPr>
        <p:spPr>
          <a:xfrm>
            <a:off x="252663" y="2904559"/>
            <a:ext cx="541020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Century Gothic"/>
                <a:cs typeface="Century Gothic"/>
              </a:rPr>
              <a:t>Les adultes : </a:t>
            </a:r>
          </a:p>
          <a:p>
            <a:pPr marL="342900" indent="-342900">
              <a:spcAft>
                <a:spcPts val="4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Sont autonomes </a:t>
            </a:r>
          </a:p>
          <a:p>
            <a:pPr marL="342900" indent="-342900">
              <a:spcAft>
                <a:spcPts val="4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Ont accumulé une expérience et des connaissances concrètes </a:t>
            </a:r>
          </a:p>
          <a:p>
            <a:pPr marL="342900" indent="-342900">
              <a:spcAft>
                <a:spcPts val="4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Visent des objectifs </a:t>
            </a:r>
          </a:p>
          <a:p>
            <a:pPr marL="342900" indent="-342900">
              <a:spcAft>
                <a:spcPts val="400"/>
              </a:spcAft>
              <a:buFont typeface="Wingdings" charset="2"/>
              <a:buChar char="§"/>
            </a:pPr>
            <a:r>
              <a:rPr lang="en-US" sz="2400" dirty="0" err="1">
                <a:latin typeface="Century Gothic"/>
                <a:cs typeface="Century Gothic"/>
              </a:rPr>
              <a:t>Cherchent</a:t>
            </a:r>
            <a:r>
              <a:rPr lang="en-US" sz="2400" dirty="0">
                <a:latin typeface="Century Gothic"/>
                <a:cs typeface="Century Gothic"/>
              </a:rPr>
              <a:t> un </a:t>
            </a:r>
            <a:r>
              <a:rPr lang="en-US" sz="2400" dirty="0" err="1">
                <a:latin typeface="Century Gothic"/>
                <a:cs typeface="Century Gothic"/>
              </a:rPr>
              <a:t>l’intéret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à </a:t>
            </a:r>
            <a:r>
              <a:rPr lang="en-US" sz="2400" dirty="0" err="1">
                <a:latin typeface="Century Gothic"/>
                <a:cs typeface="Century Gothic"/>
              </a:rPr>
              <a:t>ce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err="1">
                <a:latin typeface="Century Gothic"/>
                <a:cs typeface="Century Gothic"/>
              </a:rPr>
              <a:t>qu’ils</a:t>
            </a:r>
            <a:r>
              <a:rPr lang="en-US" sz="2400" dirty="0">
                <a:latin typeface="Century Gothic"/>
                <a:cs typeface="Century Gothic"/>
              </a:rPr>
              <a:t> font</a:t>
            </a:r>
          </a:p>
          <a:p>
            <a:pPr marL="342900" indent="-342900">
              <a:spcAft>
                <a:spcPts val="4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Sont pragmatiques </a:t>
            </a:r>
          </a:p>
          <a:p>
            <a:pPr>
              <a:spcAft>
                <a:spcPts val="1200"/>
              </a:spcAft>
            </a:pP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>
            <p:custDataLst>
              <p:tags r:id="rId6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26 </a:t>
            </a:r>
          </a:p>
        </p:txBody>
      </p:sp>
    </p:spTree>
    <p:extLst>
      <p:ext uri="{BB962C8B-B14F-4D97-AF65-F5344CB8AC3E}">
        <p14:creationId xmlns:p14="http://schemas.microsoft.com/office/powerpoint/2010/main" val="742284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3962401" y="838200"/>
            <a:ext cx="5150548" cy="1489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Century Gothic"/>
                <a:cs typeface="Century Gothic"/>
              </a:rPr>
              <a:t>Étape 5 </a:t>
            </a:r>
            <a:r>
              <a:rPr lang="en-US" sz="2400" dirty="0">
                <a:latin typeface="Century Gothic"/>
                <a:cs typeface="Century Gothic"/>
              </a:rPr>
              <a:t>: Évaluer les résultats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dirty="0">
                <a:latin typeface="Century Gothic"/>
                <a:cs typeface="Century Gothic"/>
              </a:rPr>
              <a:t>Le programme a-t-il </a:t>
            </a:r>
            <a:r>
              <a:rPr lang="en-US" sz="2400" dirty="0" err="1">
                <a:latin typeface="Century Gothic"/>
                <a:cs typeface="Century Gothic"/>
              </a:rPr>
              <a:t>eu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les résultats escomptés ? </a:t>
            </a:r>
          </a:p>
        </p:txBody>
      </p:sp>
      <p:graphicFrame>
        <p:nvGraphicFramePr>
          <p:cNvPr id="11" name="Diagram 10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67818410"/>
              </p:ext>
            </p:extLst>
          </p:nvPr>
        </p:nvGraphicFramePr>
        <p:xfrm>
          <a:off x="0" y="99619"/>
          <a:ext cx="3932321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1905000" y="3048000"/>
            <a:ext cx="3717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Principe du rendement </a:t>
            </a:r>
            <a:r>
              <a:rPr lang="en-US" sz="2400" b="1"/>
              <a:t>de l’investissement </a:t>
            </a:r>
            <a:endParaRPr lang="en-US" sz="2400" b="1" dirty="0"/>
          </a:p>
        </p:txBody>
      </p:sp>
      <p:graphicFrame>
        <p:nvGraphicFramePr>
          <p:cNvPr id="18" name="Diagram 17"/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235244423"/>
              </p:ext>
            </p:extLst>
          </p:nvPr>
        </p:nvGraphicFramePr>
        <p:xfrm>
          <a:off x="457200" y="3581400"/>
          <a:ext cx="8305800" cy="261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9" name="Rectangle 8"/>
          <p:cNvSpPr/>
          <p:nvPr>
            <p:custDataLst>
              <p:tags r:id="rId7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27 </a:t>
            </a:r>
          </a:p>
        </p:txBody>
      </p:sp>
    </p:spTree>
    <p:extLst>
      <p:ext uri="{BB962C8B-B14F-4D97-AF65-F5344CB8AC3E}">
        <p14:creationId xmlns:p14="http://schemas.microsoft.com/office/powerpoint/2010/main" val="473086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>
            <p:custDataLst>
              <p:tags r:id="rId1"/>
            </p:custDataLst>
          </p:nvPr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4267200" y="1371600"/>
            <a:ext cx="4715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Century Gothic"/>
                <a:cs typeface="Century Gothic"/>
              </a:rPr>
              <a:t>Étape 6 </a:t>
            </a:r>
            <a:r>
              <a:rPr lang="en-US" sz="2400" dirty="0">
                <a:latin typeface="Century Gothic"/>
                <a:cs typeface="Century Gothic"/>
              </a:rPr>
              <a:t>: Contrôler, </a:t>
            </a:r>
            <a:r>
              <a:rPr lang="en-US" sz="2400" dirty="0" err="1">
                <a:latin typeface="Century Gothic"/>
                <a:cs typeface="Century Gothic"/>
              </a:rPr>
              <a:t>améliorer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et communiquer les résultats </a:t>
            </a:r>
          </a:p>
        </p:txBody>
      </p:sp>
      <p:graphicFrame>
        <p:nvGraphicFramePr>
          <p:cNvPr id="9" name="Diagram 8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78155387"/>
              </p:ext>
            </p:extLst>
          </p:nvPr>
        </p:nvGraphicFramePr>
        <p:xfrm>
          <a:off x="-74604" y="224998"/>
          <a:ext cx="4416408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152400" y="3556099"/>
            <a:ext cx="89916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Century Gothic"/>
                <a:cs typeface="Century Gothic"/>
              </a:rPr>
              <a:t>Contrôler </a:t>
            </a:r>
            <a:r>
              <a:rPr lang="en-US" sz="2400" dirty="0">
                <a:latin typeface="Century Gothic"/>
                <a:cs typeface="Century Gothic"/>
              </a:rPr>
              <a:t>: </a:t>
            </a:r>
            <a:r>
              <a:rPr lang="en-US" sz="2400" dirty="0" err="1">
                <a:latin typeface="Century Gothic"/>
                <a:cs typeface="Century Gothic"/>
              </a:rPr>
              <a:t>s’assurer</a:t>
            </a:r>
            <a:r>
              <a:rPr lang="en-US" sz="2400" dirty="0">
                <a:latin typeface="Century Gothic"/>
                <a:cs typeface="Century Gothic"/>
              </a:rPr>
              <a:t> de la relation entre la formation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au maintien de la paix et </a:t>
            </a:r>
            <a:r>
              <a:rPr lang="en-US" sz="2400" dirty="0" err="1">
                <a:latin typeface="Century Gothic"/>
                <a:cs typeface="Century Gothic"/>
              </a:rPr>
              <a:t>l’amélioration</a:t>
            </a:r>
            <a:r>
              <a:rPr lang="en-US" sz="2400" dirty="0">
                <a:latin typeface="Century Gothic"/>
                <a:cs typeface="Century Gothic"/>
              </a:rPr>
              <a:t> de </a:t>
            </a:r>
            <a:r>
              <a:rPr lang="en-US" sz="2400" dirty="0" err="1">
                <a:latin typeface="Century Gothic"/>
                <a:cs typeface="Century Gothic"/>
              </a:rPr>
              <a:t>l’exécution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des </a:t>
            </a:r>
            <a:r>
              <a:rPr lang="en-US" sz="2400" dirty="0" err="1">
                <a:latin typeface="Century Gothic"/>
                <a:cs typeface="Century Gothic"/>
              </a:rPr>
              <a:t>mandats</a:t>
            </a:r>
            <a:r>
              <a:rPr lang="en-US" sz="2400" dirty="0">
                <a:latin typeface="Century Gothic"/>
                <a:cs typeface="Century Gothic"/>
              </a:rPr>
              <a:t>. </a:t>
            </a:r>
            <a:endParaRPr lang="en-US" sz="1200" dirty="0"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latin typeface="Century Gothic"/>
                <a:cs typeface="Century Gothic"/>
              </a:rPr>
              <a:t>Communiquer </a:t>
            </a:r>
            <a:r>
              <a:rPr lang="en-US" sz="2400" dirty="0">
                <a:latin typeface="Century Gothic"/>
                <a:cs typeface="Century Gothic"/>
              </a:rPr>
              <a:t>: contribuer à la circulation de </a:t>
            </a:r>
            <a:r>
              <a:rPr lang="en-US" sz="2400" dirty="0" err="1">
                <a:latin typeface="Century Gothic"/>
                <a:cs typeface="Century Gothic"/>
              </a:rPr>
              <a:t>l’information</a:t>
            </a:r>
            <a:r>
              <a:rPr lang="en-US" sz="2400" dirty="0">
                <a:latin typeface="Century Gothic"/>
                <a:cs typeface="Century Gothic"/>
              </a:rPr>
              <a:t>, de telle sorte que des réajustements puissent être effectués et que toutes les parties prenantes puissent être au fait des avancées et des difficultés. </a:t>
            </a:r>
          </a:p>
        </p:txBody>
      </p:sp>
      <p:sp>
        <p:nvSpPr>
          <p:cNvPr id="12" name="Rectangle 11"/>
          <p:cNvSpPr/>
          <p:nvPr>
            <p:custDataLst>
              <p:tags r:id="rId6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28 </a:t>
            </a:r>
          </a:p>
        </p:txBody>
      </p:sp>
    </p:spTree>
    <p:extLst>
      <p:ext uri="{BB962C8B-B14F-4D97-AF65-F5344CB8AC3E}">
        <p14:creationId xmlns:p14="http://schemas.microsoft.com/office/powerpoint/2010/main" val="3471497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>
            <p:custDataLst>
              <p:tags r:id="rId1"/>
            </p:custDataLst>
          </p:nvPr>
        </p:nvCxnSpPr>
        <p:spPr>
          <a:xfrm>
            <a:off x="228600" y="851722"/>
            <a:ext cx="8686800" cy="0"/>
          </a:xfrm>
          <a:prstGeom prst="line">
            <a:avLst/>
          </a:prstGeom>
          <a:ln>
            <a:solidFill>
              <a:srgbClr val="20565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914400" y="1759327"/>
            <a:ext cx="7924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err="1">
                <a:latin typeface="Century Gothic"/>
                <a:cs typeface="Century Gothic"/>
              </a:rPr>
              <a:t>Consignes</a:t>
            </a:r>
            <a:r>
              <a:rPr lang="en-US" sz="2400" b="1" dirty="0">
                <a:latin typeface="Century Gothic"/>
                <a:cs typeface="Century Gothic"/>
              </a:rPr>
              <a:t> :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Divisez-vous en sous-groupes de 4 à 8 personnes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Trouvez cinq points communs entre tous les membres du sous-groupe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Partagez vos réponses </a:t>
            </a:r>
            <a:r>
              <a:rPr lang="en-US" sz="2400">
                <a:latin typeface="Century Gothic" panose="020B0502020202020204" pitchFamily="34" charset="0"/>
              </a:rPr>
              <a:t>avec l'ensemble </a:t>
            </a:r>
            <a:r>
              <a:rPr lang="en-US" sz="2400" dirty="0">
                <a:latin typeface="Century Gothic" panose="020B0502020202020204" pitchFamily="34" charset="0"/>
              </a:rPr>
              <a:t>du groupe </a:t>
            </a:r>
          </a:p>
          <a:p>
            <a:pPr>
              <a:spcAft>
                <a:spcPts val="600"/>
              </a:spcAft>
            </a:pPr>
            <a:endParaRPr lang="en-US" sz="2400" b="1" dirty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Century Gothic" panose="020B0502020202020204" pitchFamily="34" charset="0"/>
              </a:rPr>
              <a:t>Temps </a:t>
            </a:r>
            <a:r>
              <a:rPr lang="en-US" sz="2400" b="1" dirty="0" err="1">
                <a:latin typeface="Century Gothic" panose="020B0502020202020204" pitchFamily="34" charset="0"/>
              </a:rPr>
              <a:t>imparti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: 15 minutes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Discussion en sous-groupe : 10 minutes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Discussion en groupe : 5 minutes 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/>
          <p:nvPr>
            <p:custDataLst>
              <p:tags r:id="rId3"/>
            </p:custDataLst>
          </p:nvPr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914400" y="381000"/>
            <a:ext cx="2957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2060"/>
                </a:solidFill>
                <a:latin typeface="Century Gothic"/>
                <a:cs typeface="Century Gothic"/>
              </a:rPr>
              <a:t>Activité</a:t>
            </a:r>
            <a:r>
              <a:rPr lang="en-US" sz="2400" b="1">
                <a:solidFill>
                  <a:srgbClr val="002060"/>
                </a:solidFill>
                <a:latin typeface="Century Gothic"/>
                <a:cs typeface="Century Gothic"/>
              </a:rPr>
              <a:t> d’amorce </a:t>
            </a:r>
            <a:endParaRPr lang="en-US" sz="2400" dirty="0"/>
          </a:p>
        </p:txBody>
      </p:sp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14400" y="914400"/>
            <a:ext cx="3584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002060"/>
                </a:solidFill>
                <a:latin typeface="Century Gothic"/>
                <a:cs typeface="Century Gothic"/>
              </a:rPr>
              <a:t>Cinq points communs </a:t>
            </a:r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2619738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IV. Analyse du public cible 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533400" y="1371600"/>
            <a:ext cx="807720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Century Gothic"/>
                <a:cs typeface="Century Gothic"/>
              </a:rPr>
              <a:t>Objectif </a:t>
            </a:r>
            <a:r>
              <a:rPr lang="en-US" sz="2400" dirty="0">
                <a:latin typeface="Century Gothic"/>
                <a:cs typeface="Century Gothic"/>
              </a:rPr>
              <a:t>: permettre à </a:t>
            </a:r>
            <a:r>
              <a:rPr lang="en-US" sz="2400" dirty="0" err="1">
                <a:latin typeface="Century Gothic"/>
                <a:cs typeface="Century Gothic"/>
              </a:rPr>
              <a:t>l’animateur</a:t>
            </a:r>
            <a:r>
              <a:rPr lang="en-US" sz="2400" dirty="0">
                <a:latin typeface="Century Gothic"/>
                <a:cs typeface="Century Gothic"/>
              </a:rPr>
              <a:t>(trice) </a:t>
            </a:r>
            <a:r>
              <a:rPr lang="en-US" sz="2400" dirty="0" err="1">
                <a:latin typeface="Century Gothic"/>
                <a:cs typeface="Century Gothic"/>
              </a:rPr>
              <a:t>d’adapter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la formation aux besoins et expériences des élèves 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 err="1">
                <a:latin typeface="Century Gothic"/>
                <a:cs typeface="Century Gothic"/>
              </a:rPr>
              <a:t>Collecte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err="1">
                <a:latin typeface="Century Gothic"/>
                <a:cs typeface="Century Gothic"/>
              </a:rPr>
              <a:t>d’informations</a:t>
            </a:r>
            <a:r>
              <a:rPr lang="en-US" sz="2400" dirty="0">
                <a:latin typeface="Century Gothic"/>
                <a:cs typeface="Century Gothic"/>
              </a:rPr>
              <a:t> :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Liste des participant(e)s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Questionnaires, enquêtes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Discussions avec les superviseur(euse)s, </a:t>
            </a:r>
            <a:br>
              <a:rPr lang="en-US" sz="2400" dirty="0">
                <a:latin typeface="Century Gothic"/>
                <a:cs typeface="Century Gothic"/>
              </a:rPr>
            </a:br>
            <a:r>
              <a:rPr lang="en-US" sz="2400" dirty="0">
                <a:latin typeface="Century Gothic"/>
                <a:cs typeface="Century Gothic"/>
              </a:rPr>
              <a:t>les commandant(e)s et les autres parties prenantes </a:t>
            </a: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>
            <p:custDataLst>
              <p:tags r:id="rId4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29 </a:t>
            </a:r>
          </a:p>
        </p:txBody>
      </p:sp>
    </p:spTree>
    <p:extLst>
      <p:ext uri="{BB962C8B-B14F-4D97-AF65-F5344CB8AC3E}">
        <p14:creationId xmlns:p14="http://schemas.microsoft.com/office/powerpoint/2010/main" val="2645210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>
            <p:custDataLst>
              <p:tags r:id="rId1"/>
            </p:custDataLst>
          </p:nvPr>
        </p:nvCxnSpPr>
        <p:spPr>
          <a:xfrm>
            <a:off x="228600" y="851722"/>
            <a:ext cx="8686800" cy="0"/>
          </a:xfrm>
          <a:prstGeom prst="line">
            <a:avLst/>
          </a:prstGeom>
          <a:ln>
            <a:solidFill>
              <a:srgbClr val="20565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830336" y="1600200"/>
            <a:ext cx="79248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err="1">
                <a:latin typeface="Century Gothic"/>
                <a:cs typeface="Century Gothic"/>
              </a:rPr>
              <a:t>Consignes</a:t>
            </a:r>
            <a:r>
              <a:rPr lang="en-US" sz="2000" b="1" dirty="0">
                <a:latin typeface="Century Gothic"/>
                <a:cs typeface="Century Gothic"/>
              </a:rPr>
              <a:t> :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Examinez la liste fictive. Que remarquez-vous ?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Comment cela influencera-t-il la façon dont vous concevrez et dispenserez la formation ?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Quelles autres informations pourraient être utiles ?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Comment pourriez-vous obtenir ces informations ? 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 err="1">
                <a:latin typeface="Century Gothic" panose="020B0502020202020204" pitchFamily="34" charset="0"/>
              </a:rPr>
              <a:t>Quels</a:t>
            </a:r>
            <a:r>
              <a:rPr lang="en-US" sz="2000" dirty="0">
                <a:latin typeface="Century Gothic" panose="020B0502020202020204" pitchFamily="34" charset="0"/>
              </a:rPr>
              <a:t> types </a:t>
            </a:r>
            <a:r>
              <a:rPr lang="en-US" sz="2000" dirty="0" err="1">
                <a:latin typeface="Century Gothic" panose="020B0502020202020204" pitchFamily="34" charset="0"/>
              </a:rPr>
              <a:t>d’outils</a:t>
            </a:r>
            <a:r>
              <a:rPr lang="en-US" sz="2000" dirty="0">
                <a:latin typeface="Century Gothic" panose="020B0502020202020204" pitchFamily="34" charset="0"/>
              </a:rPr>
              <a:t> pourriez-vous utiliser ? </a:t>
            </a:r>
          </a:p>
          <a:p>
            <a:pPr>
              <a:spcAft>
                <a:spcPts val="600"/>
              </a:spcAft>
            </a:pPr>
            <a:endParaRPr lang="en-US" sz="2000" b="1" dirty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latin typeface="Century Gothic" panose="020B0502020202020204" pitchFamily="34" charset="0"/>
              </a:rPr>
              <a:t>Temps </a:t>
            </a:r>
            <a:r>
              <a:rPr lang="en-US" sz="2000" b="1" dirty="0" err="1">
                <a:latin typeface="Century Gothic" panose="020B0502020202020204" pitchFamily="34" charset="0"/>
              </a:rPr>
              <a:t>imparti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: 25 minutes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Travail individuel : 15 minutes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Discussion en sous-groupe : 10 minutes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Devoir 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914400" y="381000"/>
            <a:ext cx="4406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Century Gothic"/>
                <a:cs typeface="Century Gothic"/>
              </a:rPr>
              <a:t>Activité</a:t>
            </a:r>
            <a:r>
              <a:rPr lang="en-US" sz="2400" b="1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/>
                <a:cs typeface="Century Gothic"/>
              </a:rPr>
              <a:t>d’apprentissage</a:t>
            </a:r>
            <a:r>
              <a:rPr lang="en-US" sz="2400" b="1" dirty="0">
                <a:solidFill>
                  <a:srgbClr val="002060"/>
                </a:solidFill>
                <a:latin typeface="Century Gothic"/>
                <a:cs typeface="Century Gothic"/>
              </a:rPr>
              <a:t> 1.4 </a:t>
            </a:r>
            <a:endParaRPr lang="en-US" sz="2400" dirty="0"/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914400" y="914400"/>
            <a:ext cx="558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002060"/>
                </a:solidFill>
                <a:latin typeface="Century Gothic"/>
                <a:cs typeface="Century Gothic"/>
              </a:rPr>
              <a:t>Analyse du public cible </a:t>
            </a:r>
          </a:p>
        </p:txBody>
      </p: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/>
          <p:nvPr>
            <p:custDataLst>
              <p:tags r:id="rId6"/>
            </p:custDataLst>
          </p:nvPr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7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30 </a:t>
            </a:r>
          </a:p>
        </p:txBody>
      </p:sp>
    </p:spTree>
    <p:extLst>
      <p:ext uri="{BB962C8B-B14F-4D97-AF65-F5344CB8AC3E}">
        <p14:creationId xmlns:p14="http://schemas.microsoft.com/office/powerpoint/2010/main" val="47885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>
            <p:custDataLst>
              <p:tags r:id="rId1"/>
            </p:custDataLst>
          </p:nvPr>
        </p:nvSpPr>
        <p:spPr>
          <a:xfrm>
            <a:off x="381000" y="381000"/>
            <a:ext cx="83820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Résumé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charset="2"/>
              <a:buChar char="§"/>
            </a:pP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La formation est un processus dynamique qui peut être utilisé pour influencer les compétences, les connaissances ou les attitudes.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charset="2"/>
              <a:buChar char="§"/>
            </a:pP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La formation au maintien de la paix des Nations Unies vise </a:t>
            </a:r>
            <a:b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</a:b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à </a:t>
            </a:r>
            <a:r>
              <a:rPr lang="en-US" sz="2100" dirty="0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améliorer</a:t>
            </a: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l’exécution</a:t>
            </a: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 des </a:t>
            </a:r>
            <a:r>
              <a:rPr lang="en-US" sz="2100" dirty="0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mandats</a:t>
            </a: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charset="2"/>
              <a:buChar char="§"/>
            </a:pP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Les formateur(trice)s doivent posséder une série de compétences professionnelles et interpersonnelles.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charset="2"/>
              <a:buChar char="§"/>
            </a:pP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 cycle de formation aide les gestionnaires de programme à concevoir, exécuter et évaluer des activités de formation.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charset="2"/>
              <a:buChar char="§"/>
            </a:pPr>
            <a:r>
              <a:rPr lang="en-US" sz="2100" dirty="0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L’analyse</a:t>
            </a: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 du public cible permet à </a:t>
            </a:r>
            <a:r>
              <a:rPr lang="en-US" sz="2100" dirty="0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l’animateur</a:t>
            </a: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(trice) </a:t>
            </a:r>
            <a:r>
              <a:rPr lang="en-US" sz="2100" dirty="0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d’adapter</a:t>
            </a: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 la formation aux besoins et </a:t>
            </a:r>
            <a:r>
              <a:rPr lang="en-US" sz="2100" dirty="0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expériences</a:t>
            </a: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 </a:t>
            </a:r>
            <a:b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</a:br>
            <a:r>
              <a:rPr lang="en-US" sz="2100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des participant(e)s.</a:t>
            </a:r>
            <a:endParaRPr lang="en-US" sz="2100" dirty="0">
              <a:solidFill>
                <a:schemeClr val="tx1"/>
              </a:solidFill>
              <a:latin typeface="Century Gothic"/>
              <a:ea typeface="Calibri"/>
              <a:cs typeface="Century Gothic"/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maintien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>
            <p:custDataLst>
              <p:tags r:id="rId3"/>
            </p:custDataLst>
          </p:nvPr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96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>
            <p:custDataLst>
              <p:tags r:id="rId1"/>
            </p:custDataLst>
          </p:nvPr>
        </p:nvCxnSpPr>
        <p:spPr>
          <a:xfrm>
            <a:off x="228600" y="851722"/>
            <a:ext cx="8686800" cy="0"/>
          </a:xfrm>
          <a:prstGeom prst="line">
            <a:avLst/>
          </a:prstGeom>
          <a:ln>
            <a:solidFill>
              <a:srgbClr val="20565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914400" y="1759327"/>
            <a:ext cx="8153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err="1">
                <a:latin typeface="Century Gothic"/>
                <a:cs typeface="Century Gothic"/>
              </a:rPr>
              <a:t>Consignes</a:t>
            </a:r>
            <a:r>
              <a:rPr lang="en-US" sz="2400" b="1" dirty="0">
                <a:latin typeface="Century Gothic"/>
                <a:cs typeface="Century Gothic"/>
              </a:rPr>
              <a:t> :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Réfléchissez aux formations auxquelles vous avez participé par le passé. Quelles expériences de formation étaient positives ? Pourquoi ?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Quelles expériences étaient négatives ? Pourquoi ?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Écrivez vos réflexions sur des papillons </a:t>
            </a:r>
          </a:p>
          <a:p>
            <a:pPr>
              <a:spcAft>
                <a:spcPts val="600"/>
              </a:spcAft>
            </a:pPr>
            <a:endParaRPr lang="en-US" sz="2400" b="1" dirty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Century Gothic" panose="020B0502020202020204" pitchFamily="34" charset="0"/>
              </a:rPr>
              <a:t>Temps </a:t>
            </a:r>
            <a:r>
              <a:rPr lang="en-US" sz="2400" b="1" dirty="0" err="1">
                <a:latin typeface="Century Gothic" panose="020B0502020202020204" pitchFamily="34" charset="0"/>
              </a:rPr>
              <a:t>imparti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: 15 minutes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Temps de réflexion individuelle : 5 minutes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Discussion en groupe : 10 minutes 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914400" y="381000"/>
            <a:ext cx="3175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2060"/>
                </a:solidFill>
                <a:latin typeface="Century Gothic"/>
                <a:cs typeface="Century Gothic"/>
              </a:rPr>
              <a:t>Activité</a:t>
            </a:r>
            <a:r>
              <a:rPr lang="en-US" sz="2400" b="1">
                <a:solidFill>
                  <a:srgbClr val="002060"/>
                </a:solidFill>
                <a:latin typeface="Century Gothic"/>
                <a:cs typeface="Century Gothic"/>
              </a:rPr>
              <a:t> d'apprentissage </a:t>
            </a:r>
            <a:r>
              <a:rPr lang="en-US" sz="2400" b="1" dirty="0">
                <a:solidFill>
                  <a:srgbClr val="002060"/>
                </a:solidFill>
                <a:latin typeface="Century Gothic"/>
                <a:cs typeface="Century Gothic"/>
              </a:rPr>
              <a:t>1.1 </a:t>
            </a:r>
            <a:endParaRPr lang="en-US" sz="2400" dirty="0"/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914400" y="914400"/>
            <a:ext cx="6532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002060"/>
                </a:solidFill>
                <a:latin typeface="Century Gothic"/>
                <a:cs typeface="Century Gothic"/>
              </a:rPr>
              <a:t>Expériences de formation positives et négatives </a:t>
            </a:r>
          </a:p>
        </p:txBody>
      </p: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/>
          <p:nvPr>
            <p:custDataLst>
              <p:tags r:id="rId6"/>
            </p:custDataLst>
          </p:nvPr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13" name="Rectangle 12"/>
          <p:cNvSpPr/>
          <p:nvPr>
            <p:custDataLst>
              <p:tags r:id="rId7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3 </a:t>
            </a:r>
          </a:p>
        </p:txBody>
      </p:sp>
    </p:spTree>
    <p:extLst>
      <p:ext uri="{BB962C8B-B14F-4D97-AF65-F5344CB8AC3E}">
        <p14:creationId xmlns:p14="http://schemas.microsoft.com/office/powerpoint/2010/main" val="613762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>
            <p:custDataLst>
              <p:tags r:id="rId1"/>
            </p:custDataLst>
          </p:nvPr>
        </p:nvSpPr>
        <p:spPr>
          <a:xfrm>
            <a:off x="304800" y="533400"/>
            <a:ext cx="8534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999"/>
              </a:lnSpc>
              <a:spcAft>
                <a:spcPts val="2200"/>
              </a:spcAft>
            </a:pPr>
            <a:r>
              <a:rPr lang="en-US" sz="3200" b="1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Objectifs</a:t>
            </a:r>
            <a:r>
              <a:rPr lang="en-US" sz="3200" b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 d’apprentissage </a:t>
            </a:r>
            <a:endParaRPr lang="en-US" sz="3200" b="1" dirty="0">
              <a:solidFill>
                <a:srgbClr val="002060"/>
              </a:solidFill>
              <a:effectLst/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Objectif </a:t>
            </a:r>
            <a:r>
              <a:rPr lang="en-US" sz="2400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: améliorer les capacités des 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formateur</a:t>
            </a:r>
            <a:r>
              <a:rPr lang="en-US" sz="2400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(trice)s </a:t>
            </a:r>
            <a:br>
              <a:rPr lang="en-US" sz="2400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à dispenser des formations préalables au déploiement </a:t>
            </a:r>
            <a:r>
              <a:rPr lang="en-US" sz="240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et d'autres </a:t>
            </a:r>
            <a:r>
              <a:rPr lang="en-US" sz="2400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formations au maintien de la paix. </a:t>
            </a:r>
          </a:p>
          <a:p>
            <a:pPr marL="0" marR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entury Gothic"/>
                <a:ea typeface="Calibri"/>
                <a:cs typeface="Century Gothic"/>
              </a:rPr>
              <a:t>Les apprenant(e)s seront capables de : </a:t>
            </a:r>
          </a:p>
          <a:p>
            <a:pPr marL="342900" lvl="0" indent="-342900"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err="1">
                <a:latin typeface="Century Gothic"/>
                <a:cs typeface="Century Gothic"/>
              </a:rPr>
              <a:t>Tenir</a:t>
            </a:r>
            <a:r>
              <a:rPr lang="en-US" sz="2400" dirty="0">
                <a:latin typeface="Century Gothic"/>
                <a:cs typeface="Century Gothic"/>
              </a:rPr>
              <a:t> compte des besoins et des expériences des participant(e)s à la formation et les intégrer dans la conception et la </a:t>
            </a:r>
            <a:r>
              <a:rPr lang="fr-FR" sz="2400" dirty="0">
                <a:latin typeface="Century Gothic"/>
                <a:cs typeface="Century Gothic"/>
              </a:rPr>
              <a:t>réalisation</a:t>
            </a:r>
            <a:r>
              <a:rPr lang="en-US" sz="2400" dirty="0">
                <a:latin typeface="Century Gothic"/>
                <a:cs typeface="Century Gothic"/>
              </a:rPr>
              <a:t> de la formation </a:t>
            </a:r>
          </a:p>
          <a:p>
            <a:pPr marL="342900" lvl="0" indent="-342900"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err="1">
                <a:latin typeface="Century Gothic"/>
                <a:cs typeface="Century Gothic"/>
              </a:rPr>
              <a:t>Animer</a:t>
            </a:r>
            <a:r>
              <a:rPr lang="en-US" sz="2400" dirty="0">
                <a:latin typeface="Century Gothic"/>
                <a:cs typeface="Century Gothic"/>
              </a:rPr>
              <a:t> des formations interactives, en proposant des </a:t>
            </a:r>
            <a:r>
              <a:rPr lang="en-US" sz="2400" err="1">
                <a:latin typeface="Century Gothic"/>
                <a:cs typeface="Century Gothic"/>
              </a:rPr>
              <a:t>activités</a:t>
            </a:r>
            <a:r>
              <a:rPr lang="en-US" sz="2400">
                <a:latin typeface="Century Gothic"/>
                <a:cs typeface="Century Gothic"/>
              </a:rPr>
              <a:t> d’apprentissage </a:t>
            </a:r>
            <a:r>
              <a:rPr lang="en-US" sz="2400" dirty="0">
                <a:latin typeface="Century Gothic"/>
                <a:cs typeface="Century Gothic"/>
              </a:rPr>
              <a:t>adaptées à un large éventail de </a:t>
            </a:r>
            <a:r>
              <a:rPr lang="en-US" sz="2400">
                <a:latin typeface="Century Gothic"/>
                <a:cs typeface="Century Gothic"/>
              </a:rPr>
              <a:t>styles d’apprentissage</a:t>
            </a:r>
            <a:r>
              <a:rPr lang="en-US" sz="2400" dirty="0">
                <a:latin typeface="Century Gothic"/>
                <a:cs typeface="Century Gothic"/>
              </a:rPr>
              <a:t>, conformément aux principes </a:t>
            </a:r>
            <a:r>
              <a:rPr lang="en-US" sz="2400">
                <a:latin typeface="Century Gothic"/>
                <a:cs typeface="Century Gothic"/>
              </a:rPr>
              <a:t>de l’apprentissage </a:t>
            </a:r>
            <a:r>
              <a:rPr lang="en-US" sz="2400" dirty="0">
                <a:latin typeface="Century Gothic"/>
                <a:cs typeface="Century Gothic"/>
              </a:rPr>
              <a:t>des adultes </a:t>
            </a: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4 </a:t>
            </a:r>
          </a:p>
        </p:txBody>
      </p:sp>
    </p:spTree>
    <p:extLst>
      <p:ext uri="{BB962C8B-B14F-4D97-AF65-F5344CB8AC3E}">
        <p14:creationId xmlns:p14="http://schemas.microsoft.com/office/powerpoint/2010/main" val="426423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>
            <p:custDataLst>
              <p:tags r:id="rId1"/>
            </p:custDataLst>
          </p:nvPr>
        </p:nvSpPr>
        <p:spPr>
          <a:xfrm>
            <a:off x="304800" y="533400"/>
            <a:ext cx="8534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999"/>
              </a:lnSpc>
              <a:spcAft>
                <a:spcPts val="2400"/>
              </a:spcAft>
            </a:pPr>
            <a:r>
              <a:rPr lang="en-US" sz="3200" b="1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Objectifs</a:t>
            </a:r>
            <a:r>
              <a:rPr lang="en-US" sz="3200" b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 d’apprentissage </a:t>
            </a: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(suite) </a:t>
            </a:r>
            <a:endParaRPr lang="en-US" sz="3200" b="1" dirty="0">
              <a:solidFill>
                <a:srgbClr val="002060"/>
              </a:solidFill>
              <a:effectLst/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4999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entury Gothic"/>
                <a:ea typeface="Calibri"/>
                <a:cs typeface="Century Gothic"/>
              </a:rPr>
              <a:t>Les apprenant(e)s seront capables de : </a:t>
            </a:r>
          </a:p>
          <a:p>
            <a:pPr marL="342900" lvl="0" indent="-342900">
              <a:spcAft>
                <a:spcPts val="18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Appliquer les bonnes pratiques en </a:t>
            </a:r>
            <a:r>
              <a:rPr lang="en-US" sz="2400">
                <a:latin typeface="Century Gothic"/>
                <a:cs typeface="Century Gothic"/>
              </a:rPr>
              <a:t>matière d’enseignement et d’animation</a:t>
            </a:r>
            <a:r>
              <a:rPr lang="en-US" sz="2400" dirty="0">
                <a:latin typeface="Century Gothic"/>
                <a:cs typeface="Century Gothic"/>
              </a:rPr>
              <a:t>, y compris les </a:t>
            </a:r>
            <a:r>
              <a:rPr lang="en-US" sz="2400" err="1">
                <a:latin typeface="Century Gothic"/>
                <a:cs typeface="Century Gothic"/>
              </a:rPr>
              <a:t>compétences</a:t>
            </a:r>
            <a:r>
              <a:rPr lang="en-US" sz="2400">
                <a:latin typeface="Century Gothic"/>
                <a:cs typeface="Century Gothic"/>
              </a:rPr>
              <a:t> d’exécution, l’interaction </a:t>
            </a:r>
            <a:r>
              <a:rPr lang="en-US" sz="2400" dirty="0">
                <a:latin typeface="Century Gothic"/>
                <a:cs typeface="Century Gothic"/>
              </a:rPr>
              <a:t>interpersonnelle, le débriefing, le </a:t>
            </a:r>
            <a:r>
              <a:rPr lang="en-US" sz="2400">
                <a:latin typeface="Century Gothic"/>
                <a:cs typeface="Century Gothic"/>
              </a:rPr>
              <a:t>retour d’information</a:t>
            </a:r>
            <a:r>
              <a:rPr lang="en-US" sz="2400" dirty="0">
                <a:latin typeface="Century Gothic"/>
                <a:cs typeface="Century Gothic"/>
              </a:rPr>
              <a:t>, la flexibilité et la réactivité en fonction du public, la communication efficace, la participation effective de tous les élèves et la gestion des publics difficiles </a:t>
            </a:r>
          </a:p>
          <a:p>
            <a:pPr marL="342900" lvl="0" indent="-342900"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err="1">
                <a:latin typeface="Century Gothic"/>
                <a:cs typeface="Century Gothic"/>
              </a:rPr>
              <a:t>Concevoir</a:t>
            </a:r>
            <a:r>
              <a:rPr lang="en-US" sz="2400" dirty="0">
                <a:latin typeface="Century Gothic"/>
                <a:cs typeface="Century Gothic"/>
              </a:rPr>
              <a:t> et réaliser des évaluations des formations et des rapports </a:t>
            </a:r>
            <a:r>
              <a:rPr lang="en-US" sz="2400">
                <a:latin typeface="Century Gothic"/>
                <a:cs typeface="Century Gothic"/>
              </a:rPr>
              <a:t>sur l’efficacité </a:t>
            </a:r>
            <a:r>
              <a:rPr lang="en-US" sz="2400" dirty="0">
                <a:latin typeface="Century Gothic"/>
                <a:cs typeface="Century Gothic"/>
              </a:rPr>
              <a:t>des formations </a:t>
            </a: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5 </a:t>
            </a:r>
          </a:p>
        </p:txBody>
      </p:sp>
    </p:spTree>
    <p:extLst>
      <p:ext uri="{BB962C8B-B14F-4D97-AF65-F5344CB8AC3E}">
        <p14:creationId xmlns:p14="http://schemas.microsoft.com/office/powerpoint/2010/main" val="4071304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>
            <p:custDataLst>
              <p:tags r:id="rId1"/>
            </p:custDataLst>
          </p:nvPr>
        </p:nvSpPr>
        <p:spPr>
          <a:xfrm>
            <a:off x="457200" y="533400"/>
            <a:ext cx="82296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999"/>
              </a:lnSpc>
              <a:spcAft>
                <a:spcPts val="24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Évaluation finale </a:t>
            </a:r>
          </a:p>
          <a:p>
            <a:pPr marL="0" marR="0">
              <a:lnSpc>
                <a:spcPct val="114999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Les participant(e)s à la formation des formateur(trice)s seront évalués sur les points suivants : </a:t>
            </a:r>
          </a:p>
          <a:p>
            <a:pPr marL="342900" marR="0" indent="-342900">
              <a:lnSpc>
                <a:spcPct val="114999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ffectLst/>
                <a:latin typeface="Century Gothic"/>
                <a:ea typeface="Calibri"/>
                <a:cs typeface="Century Gothic"/>
              </a:rPr>
              <a:t>Dossier écrit </a:t>
            </a:r>
          </a:p>
          <a:p>
            <a:pPr marL="342900" marR="0" indent="-342900">
              <a:lnSpc>
                <a:spcPct val="114999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Évaluation finale de la performance </a:t>
            </a:r>
            <a:endParaRPr lang="en-US" sz="2400" dirty="0">
              <a:solidFill>
                <a:srgbClr val="000000"/>
              </a:solidFill>
              <a:effectLst/>
              <a:latin typeface="Century Gothic"/>
              <a:ea typeface="Calibri"/>
              <a:cs typeface="Century Gothic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6 </a:t>
            </a:r>
          </a:p>
        </p:txBody>
      </p:sp>
    </p:spTree>
    <p:extLst>
      <p:ext uri="{BB962C8B-B14F-4D97-AF65-F5344CB8AC3E}">
        <p14:creationId xmlns:p14="http://schemas.microsoft.com/office/powerpoint/2010/main" val="2570294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>
            <p:custDataLst>
              <p:tags r:id="rId1"/>
            </p:custDataLst>
          </p:nvPr>
        </p:nvSpPr>
        <p:spPr>
          <a:xfrm>
            <a:off x="639170" y="9906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Module 1 : </a:t>
            </a:r>
            <a:r>
              <a:rPr lang="en-US" sz="3200" b="1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Objectifs</a:t>
            </a:r>
            <a:r>
              <a:rPr lang="en-US" sz="3200" b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 d’apprentissage 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algn="ctr">
              <a:lnSpc>
                <a:spcPct val="114999"/>
              </a:lnSpc>
              <a:spcAft>
                <a:spcPts val="600"/>
              </a:spcAft>
            </a:pPr>
            <a:endParaRPr lang="en-US" sz="2000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4999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entury Gothic"/>
                <a:ea typeface="Calibri"/>
                <a:cs typeface="Century Gothic"/>
              </a:rPr>
              <a:t>Les apprenant(e)s seront capables de : </a:t>
            </a:r>
          </a:p>
          <a:p>
            <a:pPr marL="342900" lvl="0" indent="-342900">
              <a:spcAft>
                <a:spcPts val="18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Définir le concept de formation et le rôle des formateur(trice)s </a:t>
            </a:r>
          </a:p>
          <a:p>
            <a:pPr marL="342900" lvl="0" indent="-342900">
              <a:spcAft>
                <a:spcPts val="18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Déterminer les phases du cycle de formation </a:t>
            </a:r>
          </a:p>
          <a:p>
            <a:pPr marL="342900" lvl="0" indent="-342900"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err="1">
                <a:latin typeface="Century Gothic"/>
                <a:cs typeface="Century Gothic"/>
              </a:rPr>
              <a:t>Démontrer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err="1">
                <a:latin typeface="Century Gothic"/>
                <a:cs typeface="Century Gothic"/>
              </a:rPr>
              <a:t>leur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err="1">
                <a:latin typeface="Century Gothic"/>
                <a:cs typeface="Century Gothic"/>
              </a:rPr>
              <a:t>compréhension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>
                <a:latin typeface="Century Gothic"/>
                <a:cs typeface="Century Gothic"/>
              </a:rPr>
              <a:t>de l’évaluation </a:t>
            </a:r>
            <a:r>
              <a:rPr lang="en-US" sz="2400" dirty="0">
                <a:latin typeface="Century Gothic"/>
                <a:cs typeface="Century Gothic"/>
              </a:rPr>
              <a:t>des besoins de formation et </a:t>
            </a:r>
            <a:r>
              <a:rPr lang="en-US" sz="2400" dirty="0" err="1">
                <a:latin typeface="Century Gothic"/>
                <a:cs typeface="Century Gothic"/>
              </a:rPr>
              <a:t>expliquer</a:t>
            </a:r>
            <a:r>
              <a:rPr lang="en-US" sz="2400" dirty="0">
                <a:latin typeface="Century Gothic"/>
                <a:cs typeface="Century Gothic"/>
              </a:rPr>
              <a:t> le but de la formation</a:t>
            </a:r>
          </a:p>
          <a:p>
            <a:pPr marL="342900" lvl="0" indent="-342900">
              <a:spcAft>
                <a:spcPts val="18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Effectuer une analyse du public cible et intégrer ses résultats dans la conception et la </a:t>
            </a:r>
            <a:r>
              <a:rPr lang="en-US" sz="2400" err="1">
                <a:latin typeface="Century Gothic"/>
                <a:cs typeface="Century Gothic"/>
              </a:rPr>
              <a:t>réalisation</a:t>
            </a:r>
            <a:r>
              <a:rPr lang="en-US" sz="2400">
                <a:latin typeface="Century Gothic"/>
                <a:cs typeface="Century Gothic"/>
              </a:rPr>
              <a:t> d’une </a:t>
            </a:r>
            <a:r>
              <a:rPr lang="en-US" sz="2400" dirty="0">
                <a:latin typeface="Century Gothic"/>
                <a:cs typeface="Century Gothic"/>
              </a:rPr>
              <a:t>formation </a:t>
            </a: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7 </a:t>
            </a:r>
          </a:p>
        </p:txBody>
      </p:sp>
    </p:spTree>
    <p:extLst>
      <p:ext uri="{BB962C8B-B14F-4D97-AF65-F5344CB8AC3E}">
        <p14:creationId xmlns:p14="http://schemas.microsoft.com/office/powerpoint/2010/main" val="3727102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/>
          <p:nvPr>
            <p:custDataLst>
              <p:tags r:id="rId1"/>
            </p:custDataLst>
          </p:nvPr>
        </p:nvSpPr>
        <p:spPr>
          <a:xfrm>
            <a:off x="685800" y="3886200"/>
            <a:ext cx="7803372" cy="24384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2200"/>
              </a:spcAft>
            </a:pPr>
            <a:endParaRPr lang="en-US" sz="2400" dirty="0">
              <a:solidFill>
                <a:srgbClr val="8D9C36"/>
              </a:solidFill>
              <a:effectLst/>
              <a:latin typeface="Century Gothic"/>
              <a:ea typeface="Calibri"/>
              <a:cs typeface="Century Gothic"/>
            </a:endParaRPr>
          </a:p>
        </p:txBody>
      </p:sp>
      <p:sp>
        <p:nvSpPr>
          <p:cNvPr id="4" name="Text Box 8"/>
          <p:cNvSpPr txBox="1"/>
          <p:nvPr>
            <p:custDataLst>
              <p:tags r:id="rId2"/>
            </p:custDataLst>
          </p:nvPr>
        </p:nvSpPr>
        <p:spPr>
          <a:xfrm>
            <a:off x="647700" y="685800"/>
            <a:ext cx="78486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Aperçu du </a:t>
            </a:r>
            <a:r>
              <a:rPr lang="en-US" sz="3200" b="1" dirty="0" err="1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cours</a:t>
            </a:r>
            <a:endParaRPr lang="en-US" sz="3200" b="1" dirty="0">
              <a:solidFill>
                <a:srgbClr val="002060"/>
              </a:solidFill>
              <a:effectLst/>
              <a:latin typeface="Century Gothic"/>
              <a:ea typeface="Calibri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2200"/>
              </a:spcAft>
            </a:pPr>
            <a:endParaRPr lang="en-US" sz="3200" dirty="0">
              <a:solidFill>
                <a:srgbClr val="000000"/>
              </a:solidFill>
              <a:latin typeface="Century Gothic"/>
              <a:ea typeface="Calibri"/>
              <a:cs typeface="Century Gothic"/>
            </a:endParaRPr>
          </a:p>
          <a:p>
            <a:pPr marL="514350" marR="0" indent="-51435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romanUcPeriod"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Définition de la formation </a:t>
            </a:r>
          </a:p>
          <a:p>
            <a:pPr marL="514350" marR="0" indent="-51435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romanUcPeriod"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Définition du rôle des formateur(trice)s </a:t>
            </a:r>
          </a:p>
          <a:p>
            <a:pPr marL="514350" marR="0" indent="-51435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romanUcPeriod"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Cycle de formation </a:t>
            </a:r>
          </a:p>
          <a:p>
            <a:pPr marL="514350" marR="0" indent="-51435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romanUcPeriod"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Calibri"/>
                <a:cs typeface="Century Gothic"/>
              </a:rPr>
              <a:t>Analyse du public cible </a:t>
            </a: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Formation des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formateur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(trice)s au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maintien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de la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paix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/>
          <p:nvPr>
            <p:custDataLst>
              <p:tags r:id="rId4"/>
            </p:custDataLst>
          </p:nvPr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619"/>
            <a:ext cx="600462" cy="509981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8229600" y="6400800"/>
            <a:ext cx="914400" cy="304800"/>
          </a:xfrm>
          <a:prstGeom prst="rect">
            <a:avLst/>
          </a:prstGeom>
          <a:solidFill>
            <a:srgbClr val="205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entury Gothic"/>
                <a:cs typeface="Century Gothic"/>
              </a:rPr>
              <a:t>8 </a:t>
            </a:r>
          </a:p>
        </p:txBody>
      </p:sp>
    </p:spTree>
    <p:extLst>
      <p:ext uri="{BB962C8B-B14F-4D97-AF65-F5344CB8AC3E}">
        <p14:creationId xmlns:p14="http://schemas.microsoft.com/office/powerpoint/2010/main" val="23836013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faef953-2cda-4d9d-b070-85228d2d3b5f" xsi:nil="true"/>
    <_x0023_ xmlns="ffaef953-2cda-4d9d-b070-85228d2d3b5f" xsi:nil="true"/>
    <lcf76f155ced4ddcb4097134ff3c332f xmlns="ffaef953-2cda-4d9d-b070-85228d2d3b5f">
      <Terms xmlns="http://schemas.microsoft.com/office/infopath/2007/PartnerControls"/>
    </lcf76f155ced4ddcb4097134ff3c332f>
    <TaxCatchAll xmlns="985ec44e-1bab-4c0b-9df0-6ba128686fc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591365DD56D4D8750E674CD62EF32" ma:contentTypeVersion="20" ma:contentTypeDescription="Create a new document." ma:contentTypeScope="" ma:versionID="60c84470a436fb9359e646184075f294">
  <xsd:schema xmlns:xsd="http://www.w3.org/2001/XMLSchema" xmlns:xs="http://www.w3.org/2001/XMLSchema" xmlns:p="http://schemas.microsoft.com/office/2006/metadata/properties" xmlns:ns2="ffaef953-2cda-4d9d-b070-85228d2d3b5f" xmlns:ns3="756f3f7a-cc20-4157-bc78-ddc9769d8db6" xmlns:ns4="985ec44e-1bab-4c0b-9df0-6ba128686fc9" targetNamespace="http://schemas.microsoft.com/office/2006/metadata/properties" ma:root="true" ma:fieldsID="21fbc24ca5bfe9a6e3e1d84d5a4a9044" ns2:_="" ns3:_="" ns4:_="">
    <xsd:import namespace="ffaef953-2cda-4d9d-b070-85228d2d3b5f"/>
    <xsd:import namespace="756f3f7a-cc20-4157-bc78-ddc9769d8db6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x0023_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ef953-2cda-4d9d-b070-85228d2d3b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x0023_" ma:index="12" nillable="true" ma:displayName="#" ma:format="Dropdown" ma:internalName="_x0023_" ma:percentage="FALSE">
      <xsd:simpleType>
        <xsd:restriction base="dms:Number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f3f7a-cc20-4157-bc78-ddc9769d8d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48d4a9f-cfb2-42af-b391-1b84484739eb}" ma:internalName="TaxCatchAll" ma:showField="CatchAllData" ma:web="756f3f7a-cc20-4157-bc78-ddc9769d8d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970F10-2A17-4017-8574-A5DDEDA08B76}">
  <ds:schemaRefs>
    <ds:schemaRef ds:uri="http://purl.org/dc/terms/"/>
    <ds:schemaRef ds:uri="ffaef953-2cda-4d9d-b070-85228d2d3b5f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985ec44e-1bab-4c0b-9df0-6ba128686fc9"/>
    <ds:schemaRef ds:uri="756f3f7a-cc20-4157-bc78-ddc9769d8db6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9C2483D-8862-438A-9E94-1C566FC5C6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aef953-2cda-4d9d-b070-85228d2d3b5f"/>
    <ds:schemaRef ds:uri="756f3f7a-cc20-4157-bc78-ddc9769d8db6"/>
    <ds:schemaRef ds:uri="985ec44e-1bab-4c0b-9df0-6ba128686f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9C29E7-CE73-4BB0-875A-0D39970505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9960</TotalTime>
  <Words>2939</Words>
  <Application>Microsoft Office PowerPoint</Application>
  <PresentationFormat>On-screen Show (4:3)</PresentationFormat>
  <Paragraphs>383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TPST</Manager>
  <Company>UN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Integrated Training Service - DPO</dc:creator>
  <cp:keywords/>
  <dc:description/>
  <cp:lastModifiedBy>Brian Connolly</cp:lastModifiedBy>
  <cp:revision>237</cp:revision>
  <cp:lastPrinted>2020-06-09T18:58:27Z</cp:lastPrinted>
  <dcterms:created xsi:type="dcterms:W3CDTF">2015-12-09T18:20:24Z</dcterms:created>
  <dcterms:modified xsi:type="dcterms:W3CDTF">2022-08-19T18:34:27Z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0x010100E52591365DD56D4D8750E674CD62EF32</vt:lpwstr>
  </property>
</Properties>
</file>